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9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3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9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AD3F-1C2D-4FD0-BB00-E8523445159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0943-0F9D-44B1-A29E-E11660DAE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0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Chinesischer_Maler_des_11._Jahrhunderts_(I)_00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Deep_Valle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Tang Poetry and Song </a:t>
            </a:r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upload.wikimedia.org/wikipedia/commons/thumb/c/c1/Chinesischer_Maler_des_11._Jahrhunderts_%28I%29_001.jpg/220px-Chinesischer_Maler_des_11._Jahrhunderts_%28I%29_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1669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31.media.tumblr.com/tumblr_lt1i7609nW1qh6o2h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31766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1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artrealization.com/traditional_chinese_art/flower_and_bird/song_huiz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18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art of the Tang and Song dynasties reflect ideas and philosophies of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 am only an old woodsman, whispering a sob, </a:t>
            </a:r>
            <a:br>
              <a:rPr lang="en-US" dirty="0"/>
            </a:br>
            <a:r>
              <a:rPr lang="en-US" dirty="0"/>
              <a:t>As I steal like a spring-shadow down the Winding River. </a:t>
            </a:r>
            <a:br>
              <a:rPr lang="en-US" dirty="0"/>
            </a:br>
            <a:r>
              <a:rPr lang="en-US" dirty="0"/>
              <a:t>...Since the palaces ashore are sealed by a thousand gates – </a:t>
            </a:r>
            <a:br>
              <a:rPr lang="en-US" dirty="0"/>
            </a:br>
            <a:r>
              <a:rPr lang="en-US" dirty="0"/>
              <a:t>Fine willows, new rushes, for whom are you so green? </a:t>
            </a:r>
            <a:br>
              <a:rPr lang="en-US" dirty="0"/>
            </a:br>
            <a:r>
              <a:rPr lang="en-US" dirty="0"/>
              <a:t>...I remember a cloud of flags that came from the South Garden, </a:t>
            </a:r>
            <a:br>
              <a:rPr lang="en-US" dirty="0"/>
            </a:br>
            <a:r>
              <a:rPr lang="en-US" dirty="0"/>
              <a:t>And ten thousand </a:t>
            </a:r>
            <a:r>
              <a:rPr lang="en-US" dirty="0" err="1"/>
              <a:t>colours</a:t>
            </a:r>
            <a:r>
              <a:rPr lang="en-US" dirty="0"/>
              <a:t>, heightening one another, </a:t>
            </a:r>
            <a:br>
              <a:rPr lang="en-US" dirty="0"/>
            </a:br>
            <a:r>
              <a:rPr lang="en-US" dirty="0"/>
              <a:t>And the Kingdom's first Lady, from the Palace of the Bright Sun, </a:t>
            </a:r>
            <a:br>
              <a:rPr lang="en-US" dirty="0"/>
            </a:br>
            <a:r>
              <a:rPr lang="en-US" dirty="0"/>
              <a:t>Attendant on the Emperor in his royal chariot, </a:t>
            </a:r>
            <a:br>
              <a:rPr lang="en-US" dirty="0"/>
            </a:br>
            <a:r>
              <a:rPr lang="en-US" dirty="0"/>
              <a:t>And the horsemen before them, each with bow and arrows, </a:t>
            </a:r>
            <a:br>
              <a:rPr lang="en-US" dirty="0"/>
            </a:br>
            <a:r>
              <a:rPr lang="en-US" dirty="0"/>
              <a:t>And the snowy horses, champing at bits of yellow gold, </a:t>
            </a:r>
            <a:br>
              <a:rPr lang="en-US" dirty="0"/>
            </a:br>
            <a:r>
              <a:rPr lang="en-US" dirty="0"/>
              <a:t>And an archer, breast skyward, shooting through the clouds </a:t>
            </a:r>
            <a:br>
              <a:rPr lang="en-US" dirty="0"/>
            </a:br>
            <a:r>
              <a:rPr lang="en-US" dirty="0"/>
              <a:t>And felling with one dart a pair of flying birds. </a:t>
            </a:r>
            <a:br>
              <a:rPr lang="en-US" dirty="0"/>
            </a:br>
            <a:r>
              <a:rPr lang="en-US" dirty="0"/>
              <a:t>...Where are those perfect eyes, where are those pearly teeth? </a:t>
            </a:r>
            <a:br>
              <a:rPr lang="en-US" dirty="0"/>
            </a:br>
            <a:r>
              <a:rPr lang="en-US" dirty="0"/>
              <a:t>A blood-stained spirit has no home, has nowhere to return. </a:t>
            </a:r>
            <a:br>
              <a:rPr lang="en-US" dirty="0"/>
            </a:br>
            <a:r>
              <a:rPr lang="en-US" dirty="0"/>
              <a:t>And clear Wei waters running east, through the cleft on Dagger- Tower Trail, </a:t>
            </a:r>
            <a:br>
              <a:rPr lang="en-US" dirty="0"/>
            </a:br>
            <a:r>
              <a:rPr lang="en-US" dirty="0"/>
              <a:t>Carry neither there nor here any news of her. </a:t>
            </a:r>
            <a:br>
              <a:rPr lang="en-US" dirty="0"/>
            </a:br>
            <a:r>
              <a:rPr lang="en-US" dirty="0"/>
              <a:t>People, compassionate, are wishing with tears </a:t>
            </a:r>
            <a:br>
              <a:rPr lang="en-US" dirty="0"/>
            </a:br>
            <a:r>
              <a:rPr lang="en-US" dirty="0"/>
              <a:t>That she were as eternal as the river and the flowers. </a:t>
            </a:r>
            <a:br>
              <a:rPr lang="en-US" dirty="0"/>
            </a:br>
            <a:r>
              <a:rPr lang="en-US" dirty="0"/>
              <a:t>...Mounted Tartars, in the yellow twilight, cloud the town with dust. </a:t>
            </a:r>
            <a:br>
              <a:rPr lang="en-US" dirty="0"/>
            </a:br>
            <a:r>
              <a:rPr lang="en-US" dirty="0"/>
              <a:t>I am fleeing south, but I linger-gazing northward toward the throne.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Cicadas complain of thin mulberry-trees </a:t>
            </a:r>
            <a:br>
              <a:rPr lang="en-US" sz="2400" dirty="0"/>
            </a:br>
            <a:r>
              <a:rPr lang="en-US" sz="2400" dirty="0"/>
              <a:t>In the Eighth-month chill at the frontier pass. </a:t>
            </a:r>
            <a:br>
              <a:rPr lang="en-US" sz="2400" dirty="0"/>
            </a:br>
            <a:r>
              <a:rPr lang="en-US" sz="2400" dirty="0"/>
              <a:t>Through the gate and back again, all along the road, </a:t>
            </a:r>
            <a:br>
              <a:rPr lang="en-US" sz="2400" dirty="0"/>
            </a:br>
            <a:r>
              <a:rPr lang="en-US" sz="2400" dirty="0"/>
              <a:t>There is nothing anywhere but yellow reeds and grasses </a:t>
            </a:r>
            <a:br>
              <a:rPr lang="en-US" sz="2400" dirty="0"/>
            </a:br>
            <a:r>
              <a:rPr lang="en-US" sz="2400" dirty="0"/>
              <a:t>And the bones of soldiers from You and from Bing </a:t>
            </a:r>
            <a:br>
              <a:rPr lang="en-US" sz="2400" dirty="0"/>
            </a:br>
            <a:r>
              <a:rPr lang="en-US" sz="2400" dirty="0"/>
              <a:t>Who have buried their lives in the dusty sand. </a:t>
            </a:r>
            <a:br>
              <a:rPr lang="en-US" sz="2400" dirty="0"/>
            </a:br>
            <a:r>
              <a:rPr lang="en-US" sz="2400" dirty="0"/>
              <a:t>...Let never a cavalier stir you to envy </a:t>
            </a:r>
            <a:br>
              <a:rPr lang="en-US" sz="2400" dirty="0"/>
            </a:br>
            <a:r>
              <a:rPr lang="en-US" sz="2400" dirty="0"/>
              <a:t>With boasts of his horse and his horsemanship</a:t>
            </a:r>
          </a:p>
        </p:txBody>
      </p:sp>
    </p:spTree>
    <p:extLst>
      <p:ext uri="{BB962C8B-B14F-4D97-AF65-F5344CB8AC3E}">
        <p14:creationId xmlns:p14="http://schemas.microsoft.com/office/powerpoint/2010/main" val="11576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stars of last night and the wind of last night </a:t>
            </a:r>
            <a:br>
              <a:rPr lang="en-US" dirty="0"/>
            </a:br>
            <a:r>
              <a:rPr lang="en-US" dirty="0"/>
              <a:t>Are west of the Painted Chamber and east of Cinnamon Hall. </a:t>
            </a:r>
            <a:br>
              <a:rPr lang="en-US" dirty="0"/>
            </a:br>
            <a:r>
              <a:rPr lang="en-US" dirty="0"/>
              <a:t>...Though I have for my body no wings like those of the bright- </a:t>
            </a:r>
            <a:r>
              <a:rPr lang="en-US" dirty="0" err="1"/>
              <a:t>coloured</a:t>
            </a:r>
            <a:r>
              <a:rPr lang="en-US" dirty="0"/>
              <a:t> phoenix, </a:t>
            </a:r>
            <a:br>
              <a:rPr lang="en-US" dirty="0"/>
            </a:br>
            <a:r>
              <a:rPr lang="en-US" dirty="0"/>
              <a:t>Yet I feel the harmonious heart-beat of the Sacred Unicorn. </a:t>
            </a:r>
            <a:br>
              <a:rPr lang="en-US" dirty="0"/>
            </a:br>
            <a:r>
              <a:rPr lang="en-US" dirty="0"/>
              <a:t>Across the spring-wine, while it warms me, I prompt you how to bet </a:t>
            </a:r>
            <a:br>
              <a:rPr lang="en-US" dirty="0"/>
            </a:br>
            <a:r>
              <a:rPr lang="en-US" dirty="0"/>
              <a:t>Where, group by group, we are throwing dice in the light of a crimson lamp; </a:t>
            </a:r>
            <a:br>
              <a:rPr lang="en-US" dirty="0"/>
            </a:br>
            <a:r>
              <a:rPr lang="en-US" dirty="0"/>
              <a:t>Till the rolling of a drum, alas, calls me to my duties </a:t>
            </a:r>
            <a:br>
              <a:rPr lang="en-US" dirty="0"/>
            </a:br>
            <a:r>
              <a:rPr lang="en-US" dirty="0"/>
              <a:t>And I mount my horse and ride away, like a water-plant cut adrift.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lh4.googleusercontent.com/-0z9uV6fqCi0/TYEQ6VXNyoI/AAAAAAAAAA8/5LDNA-Pr03Y/s1600/h2_1973.120.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517"/>
            <a:ext cx="7086600" cy="683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9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1st-art-gallery.com/thumbnail/132486/1/Nine-Dragons,-Southern-Song-Dynasty,-Found-In-China,-1244-$284$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941" y="1219200"/>
            <a:ext cx="9425355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8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media.web.britannica.com/eb-media/83/105283-004-EC29AE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80"/>
            <a:ext cx="3429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upload.wikimedia.org/wikipedia/commons/thumb/1/17/Loquats_and_Mountain_Bird.jpg/220px-Loquats_and_Mountain_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68893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3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upload.wikimedia.org/wikipedia/commons/thumb/8/80/Deep_Valley.jpg/220px-Deep_Valle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0"/>
            <a:ext cx="2137983" cy="687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1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49</Words>
  <Application>Microsoft Office PowerPoint</Application>
  <PresentationFormat>On-screen Show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Tang Poetry and Song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Art</dc:title>
  <dc:creator>Kiste, Andrew</dc:creator>
  <cp:lastModifiedBy>Kiste, Andrew</cp:lastModifiedBy>
  <cp:revision>5</cp:revision>
  <dcterms:created xsi:type="dcterms:W3CDTF">2013-11-18T13:11:59Z</dcterms:created>
  <dcterms:modified xsi:type="dcterms:W3CDTF">2013-11-18T16:27:28Z</dcterms:modified>
</cp:coreProperties>
</file>