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236-009E-46EE-ADB7-8FCC563B274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4802-0912-4CEE-8D8E-98C6512DE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4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236-009E-46EE-ADB7-8FCC563B274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4802-0912-4CEE-8D8E-98C6512DE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6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236-009E-46EE-ADB7-8FCC563B274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4802-0912-4CEE-8D8E-98C6512DE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8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236-009E-46EE-ADB7-8FCC563B274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4802-0912-4CEE-8D8E-98C6512DE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6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236-009E-46EE-ADB7-8FCC563B274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4802-0912-4CEE-8D8E-98C6512DE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59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236-009E-46EE-ADB7-8FCC563B274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4802-0912-4CEE-8D8E-98C6512DE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31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236-009E-46EE-ADB7-8FCC563B274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4802-0912-4CEE-8D8E-98C6512DE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8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236-009E-46EE-ADB7-8FCC563B274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4802-0912-4CEE-8D8E-98C6512DE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236-009E-46EE-ADB7-8FCC563B274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4802-0912-4CEE-8D8E-98C6512DE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05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236-009E-46EE-ADB7-8FCC563B274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4802-0912-4CEE-8D8E-98C6512DE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6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236-009E-46EE-ADB7-8FCC563B274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4802-0912-4CEE-8D8E-98C6512DE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6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94236-009E-46EE-ADB7-8FCC563B274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94802-0912-4CEE-8D8E-98C6512DE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9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Rise of the British </a:t>
            </a:r>
            <a:r>
              <a:rPr lang="en-US" smtClean="0"/>
              <a:t>Parliamentary System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3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William and Mary (r. 1689-1702)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William arrives with army </a:t>
            </a:r>
          </a:p>
          <a:p>
            <a:pPr lvl="1"/>
            <a:r>
              <a:rPr lang="en-US" dirty="0" smtClean="0"/>
              <a:t>James flees without bloodshed, “Glorious Revolution”</a:t>
            </a:r>
          </a:p>
          <a:p>
            <a:r>
              <a:rPr lang="en-US" dirty="0" smtClean="0"/>
              <a:t>W&amp;M issue Bill of Rights</a:t>
            </a:r>
          </a:p>
          <a:p>
            <a:pPr lvl="1"/>
            <a:r>
              <a:rPr lang="en-US" dirty="0" smtClean="0"/>
              <a:t>Limit monarchical power, guarantees civil liberties of upper classes</a:t>
            </a:r>
          </a:p>
          <a:p>
            <a:pPr lvl="1"/>
            <a:r>
              <a:rPr lang="en-US" dirty="0" smtClean="0"/>
              <a:t>Monarchy subject to power of the Parliament, called every three years</a:t>
            </a:r>
          </a:p>
          <a:p>
            <a:pPr lvl="1"/>
            <a:r>
              <a:rPr lang="en-US" dirty="0" smtClean="0"/>
              <a:t>Prohibited Roman Catholics from ruling throne</a:t>
            </a:r>
          </a:p>
          <a:p>
            <a:r>
              <a:rPr lang="en-US" dirty="0" smtClean="0"/>
              <a:t>Toleration Act</a:t>
            </a:r>
          </a:p>
          <a:p>
            <a:pPr lvl="1"/>
            <a:r>
              <a:rPr lang="en-US" dirty="0" smtClean="0"/>
              <a:t>Permitted worship by all Protestants</a:t>
            </a:r>
          </a:p>
          <a:p>
            <a:pPr lvl="1"/>
            <a:r>
              <a:rPr lang="en-US" dirty="0" smtClean="0"/>
              <a:t>Outlawed Catholicism</a:t>
            </a:r>
          </a:p>
          <a:p>
            <a:r>
              <a:rPr lang="en-US" dirty="0" smtClean="0"/>
              <a:t>Act of Settlement</a:t>
            </a:r>
          </a:p>
          <a:p>
            <a:pPr lvl="1"/>
            <a:r>
              <a:rPr lang="en-US" dirty="0" smtClean="0"/>
              <a:t>Makes Queen Anne (daughter of James II) monarch (r. 1702-1714)</a:t>
            </a:r>
          </a:p>
          <a:p>
            <a:pPr lvl="1"/>
            <a:r>
              <a:rPr lang="en-US" dirty="0" smtClean="0"/>
              <a:t>After Queen Anne, if no heir, monarchy passes to House of Hanover in Germany (George I)</a:t>
            </a:r>
          </a:p>
          <a:p>
            <a:r>
              <a:rPr lang="en-US" dirty="0" smtClean="0"/>
              <a:t>COME IN TO FIX ENGLAND AND PASS MONARCHY BACK TO 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149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George and Walpole (1714-1727)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Anne dies w/o heir</a:t>
            </a:r>
          </a:p>
          <a:p>
            <a:r>
              <a:rPr lang="en-US" dirty="0" smtClean="0"/>
              <a:t>Monarchy passes to House of Hanover, George I</a:t>
            </a:r>
          </a:p>
          <a:p>
            <a:r>
              <a:rPr lang="en-US" dirty="0" smtClean="0"/>
              <a:t>Sir Robert Walpole dominates politics of England beginning in 1721-1742</a:t>
            </a:r>
          </a:p>
          <a:p>
            <a:pPr lvl="1"/>
            <a:r>
              <a:rPr lang="en-US" dirty="0" smtClean="0"/>
              <a:t>Makes England what it is</a:t>
            </a:r>
          </a:p>
          <a:p>
            <a:pPr lvl="2"/>
            <a:r>
              <a:rPr lang="en-US" dirty="0" smtClean="0"/>
              <a:t>Nation of prosperity through trade</a:t>
            </a:r>
          </a:p>
          <a:p>
            <a:pPr lvl="2"/>
            <a:r>
              <a:rPr lang="en-US" dirty="0" smtClean="0"/>
              <a:t>New overseas colonies</a:t>
            </a:r>
          </a:p>
          <a:p>
            <a:pPr lvl="2"/>
            <a:r>
              <a:rPr lang="en-US" dirty="0" smtClean="0"/>
              <a:t>Political liberties and true free speech</a:t>
            </a:r>
          </a:p>
          <a:p>
            <a:pPr lvl="2"/>
            <a:r>
              <a:rPr lang="en-US" dirty="0" smtClean="0"/>
              <a:t>Significant religious tolerance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Netherlands’ golden 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029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Government</a:t>
            </a:r>
          </a:p>
          <a:p>
            <a:pPr lvl="1"/>
            <a:r>
              <a:rPr lang="en-US" dirty="0" smtClean="0"/>
              <a:t>Parliamentary monarchy</a:t>
            </a:r>
          </a:p>
          <a:p>
            <a:pPr lvl="1"/>
            <a:r>
              <a:rPr lang="en-US" dirty="0" smtClean="0"/>
              <a:t>Republic</a:t>
            </a:r>
          </a:p>
          <a:p>
            <a:pPr lvl="1"/>
            <a:r>
              <a:rPr lang="en-US" dirty="0" smtClean="0"/>
              <a:t>States General</a:t>
            </a:r>
          </a:p>
          <a:p>
            <a:pPr lvl="1"/>
            <a:r>
              <a:rPr lang="en-US" dirty="0" smtClean="0"/>
              <a:t>Holland dominates</a:t>
            </a:r>
          </a:p>
          <a:p>
            <a:pPr lvl="1"/>
            <a:r>
              <a:rPr lang="en-US" dirty="0" smtClean="0"/>
              <a:t>Tolerance</a:t>
            </a:r>
          </a:p>
          <a:p>
            <a:pPr lvl="2"/>
            <a:r>
              <a:rPr lang="en-US" dirty="0" smtClean="0"/>
              <a:t>Calvinists official religion</a:t>
            </a:r>
          </a:p>
          <a:p>
            <a:r>
              <a:rPr lang="en-US" dirty="0" smtClean="0"/>
              <a:t>Agriculture, trade, and finance, commercialism</a:t>
            </a:r>
          </a:p>
          <a:p>
            <a:pPr lvl="1"/>
            <a:r>
              <a:rPr lang="en-US" dirty="0" smtClean="0"/>
              <a:t>Dikes</a:t>
            </a:r>
          </a:p>
          <a:p>
            <a:pPr lvl="1"/>
            <a:r>
              <a:rPr lang="en-US" dirty="0" smtClean="0"/>
              <a:t>Shipping trades produce and serves as “trucking”</a:t>
            </a:r>
          </a:p>
          <a:p>
            <a:pPr lvl="1"/>
            <a:r>
              <a:rPr lang="en-US" dirty="0" smtClean="0"/>
              <a:t>Cheap grain for rest of Europe, dairy, beef, tulips</a:t>
            </a:r>
          </a:p>
          <a:p>
            <a:pPr lvl="1"/>
            <a:r>
              <a:rPr lang="en-US" dirty="0" smtClean="0"/>
              <a:t>Fishing</a:t>
            </a:r>
          </a:p>
          <a:p>
            <a:pPr lvl="1"/>
            <a:r>
              <a:rPr lang="en-US" dirty="0" smtClean="0"/>
              <a:t>Shipbuilding</a:t>
            </a:r>
          </a:p>
          <a:p>
            <a:pPr lvl="1"/>
            <a:r>
              <a:rPr lang="en-US" dirty="0" smtClean="0"/>
              <a:t>East Asia, Eastern Pacific (Dutch East Indies Company)</a:t>
            </a:r>
          </a:p>
          <a:p>
            <a:pPr lvl="2"/>
            <a:r>
              <a:rPr lang="en-US" dirty="0" smtClean="0"/>
              <a:t>Indonesia, Java, Sri-Lanka</a:t>
            </a:r>
          </a:p>
          <a:p>
            <a:r>
              <a:rPr lang="en-US" dirty="0" smtClean="0"/>
              <a:t>Fall of Dutch</a:t>
            </a:r>
          </a:p>
          <a:p>
            <a:pPr lvl="1"/>
            <a:r>
              <a:rPr lang="en-US" dirty="0" smtClean="0"/>
              <a:t>Provinces fear strong stadtholder, prevent central government</a:t>
            </a:r>
          </a:p>
          <a:p>
            <a:pPr lvl="1"/>
            <a:r>
              <a:rPr lang="en-US" dirty="0" smtClean="0"/>
              <a:t>Slow decline</a:t>
            </a:r>
          </a:p>
          <a:p>
            <a:pPr lvl="1"/>
            <a:r>
              <a:rPr lang="en-US" dirty="0" smtClean="0"/>
              <a:t>Naval supremacy to British</a:t>
            </a:r>
          </a:p>
          <a:p>
            <a:pPr lvl="1"/>
            <a:r>
              <a:rPr lang="en-US" dirty="0" smtClean="0"/>
              <a:t>Continue to be financially dominant and banking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02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Types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Parliamentary Monarchy</a:t>
            </a:r>
          </a:p>
          <a:p>
            <a:pPr lvl="1"/>
            <a:r>
              <a:rPr lang="en-US" dirty="0" smtClean="0"/>
              <a:t>England</a:t>
            </a:r>
          </a:p>
          <a:p>
            <a:r>
              <a:rPr lang="en-US" dirty="0" smtClean="0"/>
              <a:t>Absolute Monarchy</a:t>
            </a:r>
          </a:p>
          <a:p>
            <a:pPr lvl="1"/>
            <a:r>
              <a:rPr lang="en-US" dirty="0" smtClean="0"/>
              <a:t>France, Russia</a:t>
            </a:r>
          </a:p>
          <a:p>
            <a:pPr lvl="1"/>
            <a:r>
              <a:rPr lang="en-US" dirty="0" smtClean="0"/>
              <a:t>Divine 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6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England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61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I (r. 1603-1625)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Son of Mary Queen of Scots (James VI)</a:t>
            </a:r>
          </a:p>
          <a:p>
            <a:r>
              <a:rPr lang="en-US" dirty="0" smtClean="0"/>
              <a:t>Role of Parliament</a:t>
            </a:r>
          </a:p>
          <a:p>
            <a:pPr lvl="1"/>
            <a:r>
              <a:rPr lang="en-US" dirty="0" smtClean="0"/>
              <a:t>To prevent parliamentary power, he needed new way to collect finances</a:t>
            </a:r>
          </a:p>
          <a:p>
            <a:pPr lvl="2"/>
            <a:r>
              <a:rPr lang="en-US" dirty="0" smtClean="0"/>
              <a:t>Impositions (customs duties)</a:t>
            </a:r>
          </a:p>
          <a:p>
            <a:pPr lvl="2"/>
            <a:r>
              <a:rPr lang="en-US" dirty="0" smtClean="0"/>
              <a:t>Parliament offended by this challenge to their authority</a:t>
            </a:r>
          </a:p>
          <a:p>
            <a:r>
              <a:rPr lang="en-US" dirty="0" smtClean="0"/>
              <a:t>Staunchly Anglican</a:t>
            </a:r>
          </a:p>
          <a:p>
            <a:pPr lvl="1"/>
            <a:r>
              <a:rPr lang="en-US" dirty="0" smtClean="0"/>
              <a:t>Pushes Puritans to America (Plymouth and Massachusetts)</a:t>
            </a:r>
          </a:p>
          <a:p>
            <a:r>
              <a:rPr lang="en-US" dirty="0" smtClean="0"/>
              <a:t>Sold government positions, ruling through favorites, scandal</a:t>
            </a:r>
          </a:p>
          <a:p>
            <a:r>
              <a:rPr lang="en-US" dirty="0" smtClean="0"/>
              <a:t>Foreign policy</a:t>
            </a:r>
          </a:p>
          <a:p>
            <a:pPr lvl="1"/>
            <a:r>
              <a:rPr lang="en-US" dirty="0" smtClean="0"/>
              <a:t>Peace with </a:t>
            </a:r>
            <a:r>
              <a:rPr lang="en-US" dirty="0"/>
              <a:t>S</a:t>
            </a:r>
            <a:r>
              <a:rPr lang="en-US" dirty="0" smtClean="0"/>
              <a:t>pain</a:t>
            </a:r>
          </a:p>
          <a:p>
            <a:pPr lvl="1"/>
            <a:r>
              <a:rPr lang="en-US" dirty="0" smtClean="0"/>
              <a:t>Pro-Catholic?</a:t>
            </a:r>
          </a:p>
          <a:p>
            <a:pPr lvl="2"/>
            <a:r>
              <a:rPr lang="en-US" dirty="0" smtClean="0"/>
              <a:t>Hesitant to rush troops to assist Protestants in Germany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62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 I (r. 1625-1649)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Parliament favored war with Spain, but distrusted monarchy</a:t>
            </a:r>
          </a:p>
          <a:p>
            <a:pPr lvl="1"/>
            <a:r>
              <a:rPr lang="en-US" dirty="0" smtClean="0"/>
              <a:t>Would not fund British war </a:t>
            </a:r>
          </a:p>
          <a:p>
            <a:pPr lvl="1"/>
            <a:r>
              <a:rPr lang="en-US" dirty="0" smtClean="0"/>
              <a:t>Charles levies taxes, forced loans, imprisonment and quartering of troops</a:t>
            </a:r>
          </a:p>
          <a:p>
            <a:pPr lvl="1"/>
            <a:r>
              <a:rPr lang="en-US" dirty="0" smtClean="0"/>
              <a:t>Parliament allows for finances to Charles if he recognized Petition of Right</a:t>
            </a:r>
          </a:p>
          <a:p>
            <a:pPr lvl="2"/>
            <a:r>
              <a:rPr lang="en-US" dirty="0" smtClean="0"/>
              <a:t>No forced loans or taxation without Parliament’s consent, no imprisonment or quartering without due cause</a:t>
            </a:r>
          </a:p>
          <a:p>
            <a:pPr lvl="2"/>
            <a:r>
              <a:rPr lang="en-US" dirty="0" smtClean="0"/>
              <a:t>Dissolving of Parliament</a:t>
            </a:r>
          </a:p>
          <a:p>
            <a:r>
              <a:rPr lang="en-US" dirty="0" smtClean="0"/>
              <a:t>Parliament frustrated with monarchy</a:t>
            </a:r>
          </a:p>
          <a:p>
            <a:pPr lvl="1"/>
            <a:r>
              <a:rPr lang="en-US" dirty="0" smtClean="0"/>
              <a:t>Arrests and executes king’s advisors </a:t>
            </a:r>
          </a:p>
          <a:p>
            <a:pPr lvl="1"/>
            <a:r>
              <a:rPr lang="en-US" dirty="0" smtClean="0"/>
              <a:t>Abolishes courts enforcing royal policy, forbids ability to levy new tax without Parliamentary approval</a:t>
            </a:r>
          </a:p>
          <a:p>
            <a:pPr lvl="1"/>
            <a:r>
              <a:rPr lang="en-US" dirty="0" smtClean="0"/>
              <a:t>Refuses to give Charles finances to declare war against Scotland</a:t>
            </a:r>
          </a:p>
        </p:txBody>
      </p:sp>
    </p:spTree>
    <p:extLst>
      <p:ext uri="{BB962C8B-B14F-4D97-AF65-F5344CB8AC3E}">
        <p14:creationId xmlns:p14="http://schemas.microsoft.com/office/powerpoint/2010/main" val="166177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Civil War (1642-1660)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Frustrated Charles I invades Parliament to arrest opponents, flees England to amass army</a:t>
            </a:r>
          </a:p>
          <a:p>
            <a:r>
              <a:rPr lang="en-US" dirty="0" smtClean="0"/>
              <a:t>Parliamentary army organized by Oliver Cromwell</a:t>
            </a:r>
          </a:p>
          <a:p>
            <a:pPr lvl="1"/>
            <a:r>
              <a:rPr lang="en-US" dirty="0" smtClean="0"/>
              <a:t>Captures and executes Charles I</a:t>
            </a:r>
          </a:p>
          <a:p>
            <a:pPr lvl="1"/>
            <a:r>
              <a:rPr lang="en-US" dirty="0" smtClean="0"/>
              <a:t>Abolition of monarchy, House of Lords, Anglican Church</a:t>
            </a:r>
          </a:p>
          <a:p>
            <a:r>
              <a:rPr lang="en-US" dirty="0" smtClean="0"/>
              <a:t>Cromwell becomes Lord Protector of England</a:t>
            </a:r>
          </a:p>
          <a:p>
            <a:pPr lvl="1"/>
            <a:r>
              <a:rPr lang="en-US" dirty="0" smtClean="0"/>
              <a:t>Religion converts to Puritan England</a:t>
            </a:r>
          </a:p>
          <a:p>
            <a:pPr lvl="1"/>
            <a:r>
              <a:rPr lang="en-US" dirty="0" smtClean="0"/>
              <a:t>Brutally conquers Scotland and Ireland (Catholic)</a:t>
            </a:r>
          </a:p>
          <a:p>
            <a:pPr lvl="1"/>
            <a:r>
              <a:rPr lang="en-US" dirty="0" smtClean="0"/>
              <a:t>Establishment of military dictatorship</a:t>
            </a:r>
          </a:p>
          <a:p>
            <a:pPr lvl="2"/>
            <a:r>
              <a:rPr lang="en-US" dirty="0" smtClean="0"/>
              <a:t>Prohibition of drunkenness, dancing, theater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816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 II (r. 1660-1685)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Parliament reestablishes monarchy, House of Lords, Anglican Church</a:t>
            </a:r>
          </a:p>
          <a:p>
            <a:pPr lvl="1"/>
            <a:r>
              <a:rPr lang="en-US" dirty="0" smtClean="0"/>
              <a:t>Invites Charles II (son of Charles I) to return to England</a:t>
            </a:r>
          </a:p>
          <a:p>
            <a:r>
              <a:rPr lang="en-US" dirty="0" err="1" smtClean="0"/>
              <a:t>Politique</a:t>
            </a:r>
            <a:r>
              <a:rPr lang="en-US" dirty="0" smtClean="0"/>
              <a:t>, but favors Catholicism</a:t>
            </a:r>
          </a:p>
          <a:p>
            <a:r>
              <a:rPr lang="en-US" dirty="0" smtClean="0"/>
              <a:t>Clarendon Code</a:t>
            </a:r>
          </a:p>
          <a:p>
            <a:pPr lvl="1"/>
            <a:r>
              <a:rPr lang="en-US" dirty="0" smtClean="0"/>
              <a:t>Excludes Catholics and Presbyterians from power in England</a:t>
            </a:r>
          </a:p>
          <a:p>
            <a:r>
              <a:rPr lang="en-US" dirty="0" smtClean="0"/>
              <a:t>Charles wants to ally with France (Catholic) against Dutch (Protestant)</a:t>
            </a:r>
          </a:p>
          <a:p>
            <a:pPr lvl="1"/>
            <a:r>
              <a:rPr lang="en-US" dirty="0" smtClean="0"/>
              <a:t>Creates Declaration of Indulgence, suspending laws against Catholics</a:t>
            </a:r>
          </a:p>
          <a:p>
            <a:pPr lvl="2"/>
            <a:r>
              <a:rPr lang="en-US" dirty="0" smtClean="0"/>
              <a:t>Parliament refuses to fund war until Declaration rescinded</a:t>
            </a:r>
          </a:p>
          <a:p>
            <a:pPr lvl="3"/>
            <a:r>
              <a:rPr lang="en-US" dirty="0" smtClean="0"/>
              <a:t>Issues Test Act, forcing all political and military leaders to deny transubstantiation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900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II (r. 1685-1688)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 new Declaration of Indulgence</a:t>
            </a:r>
          </a:p>
          <a:p>
            <a:pPr lvl="1"/>
            <a:r>
              <a:rPr lang="en-US" dirty="0" smtClean="0"/>
              <a:t>Suspends religious tests, permits free worship</a:t>
            </a:r>
          </a:p>
          <a:p>
            <a:r>
              <a:rPr lang="en-US" dirty="0" smtClean="0"/>
              <a:t>English invite William III of Orange and his wife Mary to take English throne (Netherlands)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088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5458</TotalTime>
  <Words>648</Words>
  <Application>Microsoft Office PowerPoint</Application>
  <PresentationFormat>On-screen Show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Rise of the British Parliamentary System</vt:lpstr>
      <vt:lpstr>Netherlands’ golden age</vt:lpstr>
      <vt:lpstr>2 Types of Government</vt:lpstr>
      <vt:lpstr>England</vt:lpstr>
      <vt:lpstr>James I (r. 1603-1625)</vt:lpstr>
      <vt:lpstr>Charles I (r. 1625-1649)</vt:lpstr>
      <vt:lpstr>English Civil War (1642-1660)</vt:lpstr>
      <vt:lpstr>Charles II (r. 1660-1685)</vt:lpstr>
      <vt:lpstr>James II (r. 1685-1688)</vt:lpstr>
      <vt:lpstr>William and Mary (r. 1689-1702)</vt:lpstr>
      <vt:lpstr>George and Walpole (1714-1727)</vt:lpstr>
    </vt:vector>
  </TitlesOfParts>
  <Company>Guilford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Consolidation in the 1600s and 1700s</dc:title>
  <dc:creator>Kiste, Andrew</dc:creator>
  <cp:lastModifiedBy>Kiste, Andrew</cp:lastModifiedBy>
  <cp:revision>7</cp:revision>
  <dcterms:created xsi:type="dcterms:W3CDTF">2015-11-19T19:27:49Z</dcterms:created>
  <dcterms:modified xsi:type="dcterms:W3CDTF">2015-11-23T14:26:34Z</dcterms:modified>
</cp:coreProperties>
</file>