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370A-6104-461B-B1B4-C6F6E0511656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926F-0DA6-4997-A52F-58D75D624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4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370A-6104-461B-B1B4-C6F6E0511656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926F-0DA6-4997-A52F-58D75D624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7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370A-6104-461B-B1B4-C6F6E0511656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926F-0DA6-4997-A52F-58D75D624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7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370A-6104-461B-B1B4-C6F6E0511656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926F-0DA6-4997-A52F-58D75D624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9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370A-6104-461B-B1B4-C6F6E0511656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926F-0DA6-4997-A52F-58D75D624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1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370A-6104-461B-B1B4-C6F6E0511656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926F-0DA6-4997-A52F-58D75D624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3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370A-6104-461B-B1B4-C6F6E0511656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926F-0DA6-4997-A52F-58D75D624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9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370A-6104-461B-B1B4-C6F6E0511656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926F-0DA6-4997-A52F-58D75D624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7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370A-6104-461B-B1B4-C6F6E0511656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926F-0DA6-4997-A52F-58D75D624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2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370A-6104-461B-B1B4-C6F6E0511656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926F-0DA6-4997-A52F-58D75D624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9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370A-6104-461B-B1B4-C6F6E0511656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926F-0DA6-4997-A52F-58D75D624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5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6370A-6104-461B-B1B4-C6F6E0511656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0926F-0DA6-4997-A52F-58D75D624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Heroism and Humanity in Classical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7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b/b8/Discobu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1"/>
            <a:ext cx="4781361" cy="68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58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upload.wikimedia.org/wikipedia/commons/a/ac/BattleofIssus333BC-mosaic-detai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76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5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1/13/Julius_Caesar_Coustou_Louv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3619730" cy="68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awdizzle.com/wp-content/uploads/2010/11/Augustus-Caesar-Stat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3856228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822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owlnet.rice.edu/~phil309/images/doryphorous%2044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"/>
            <a:ext cx="4269436" cy="684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0" y="3048000"/>
            <a:ext cx="534518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4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artchive.com/artchive/g/greek/venus_de_milo_louv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35560"/>
            <a:ext cx="513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91000" y="2400300"/>
            <a:ext cx="1371600" cy="800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westcler.org/gh/curlessmatt/arthistory/4/RiaceWarrio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" y="5619"/>
            <a:ext cx="9164320" cy="685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2743200"/>
            <a:ext cx="1600200" cy="990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77000" y="3048000"/>
            <a:ext cx="6096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27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Heroism and Humanity in Classical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Guilford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Heroism and Humanity in Classical Art</dc:title>
  <dc:creator>Kiste, Andrew</dc:creator>
  <cp:lastModifiedBy>Kiste, Andrew</cp:lastModifiedBy>
  <cp:revision>1</cp:revision>
  <dcterms:created xsi:type="dcterms:W3CDTF">2013-09-17T11:54:43Z</dcterms:created>
  <dcterms:modified xsi:type="dcterms:W3CDTF">2013-09-17T11:59:37Z</dcterms:modified>
</cp:coreProperties>
</file>