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8" r:id="rId10"/>
    <p:sldId id="267" r:id="rId11"/>
    <p:sldId id="279" r:id="rId12"/>
    <p:sldId id="26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59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8" r:id="rId33"/>
    <p:sldId id="276" r:id="rId34"/>
    <p:sldId id="277" r:id="rId35"/>
    <p:sldId id="260" r:id="rId36"/>
    <p:sldId id="292" r:id="rId37"/>
    <p:sldId id="293" r:id="rId38"/>
    <p:sldId id="294" r:id="rId39"/>
    <p:sldId id="295" r:id="rId40"/>
    <p:sldId id="296" r:id="rId41"/>
    <p:sldId id="291" r:id="rId42"/>
    <p:sldId id="297" r:id="rId43"/>
    <p:sldId id="305" r:id="rId44"/>
    <p:sldId id="299" r:id="rId45"/>
    <p:sldId id="300" r:id="rId46"/>
    <p:sldId id="301" r:id="rId47"/>
    <p:sldId id="302" r:id="rId48"/>
    <p:sldId id="303" r:id="rId49"/>
    <p:sldId id="304" r:id="rId50"/>
    <p:sldId id="29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DBF10-3619-48A9-978B-8FDAC45FA078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49A58-2592-4780-93D6-722066B1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DBF10-3619-48A9-978B-8FDAC45FA078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49A58-2592-4780-93D6-722066B1D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DBF10-3619-48A9-978B-8FDAC45FA078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49A58-2592-4780-93D6-722066B1D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DBF10-3619-48A9-978B-8FDAC45FA078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49A58-2592-4780-93D6-722066B1D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DBF10-3619-48A9-978B-8FDAC45FA078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49A58-2592-4780-93D6-722066B1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DBF10-3619-48A9-978B-8FDAC45FA078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49A58-2592-4780-93D6-722066B1D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DBF10-3619-48A9-978B-8FDAC45FA078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49A58-2592-4780-93D6-722066B1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DBF10-3619-48A9-978B-8FDAC45FA078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49A58-2592-4780-93D6-722066B1D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DBF10-3619-48A9-978B-8FDAC45FA078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49A58-2592-4780-93D6-722066B1D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DBF10-3619-48A9-978B-8FDAC45FA078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49A58-2592-4780-93D6-722066B1D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7CDBF10-3619-48A9-978B-8FDAC45FA078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C349A58-2592-4780-93D6-722066B1D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7CDBF10-3619-48A9-978B-8FDAC45FA078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C349A58-2592-4780-93D6-722066B1D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War on the </a:t>
            </a:r>
            <a:r>
              <a:rPr lang="en-US" dirty="0" err="1" smtClean="0"/>
              <a:t>homefront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mediad.publicbroadcasting.net/p/michigan/files/201012/willowrunfac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2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mscd.edu/history/camphale/_assets/_images/content/wac/www/001_history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7687"/>
            <a:ext cx="5562600" cy="68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upload.wikimedia.org/wikipedia/commons/thumb/1/12/We_Can_Do_It!.jpg/220px-We_Can_Do_It!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37725"/>
            <a:ext cx="5317746" cy="688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rlv.zcache.com/its_a_tradition_with_us_mister_women_factory_work_poster-re25c9ec32a9c4ce683c357f7c233730e_5ia_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3" t="4866" r="14806" b="4866"/>
          <a:stretch/>
        </p:blipFill>
        <p:spPr bwMode="auto">
          <a:xfrm>
            <a:off x="1651378" y="16380"/>
            <a:ext cx="5294114" cy="684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timemoneyandblood.com/images/posters/British/factor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78"/>
            <a:ext cx="4724400" cy="68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cache2.artprintimages.com/lrg/30/3037/9KTBF00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7961" r="4159" b="12438"/>
          <a:stretch/>
        </p:blipFill>
        <p:spPr bwMode="auto">
          <a:xfrm>
            <a:off x="1676400" y="0"/>
            <a:ext cx="5897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t2.gstatic.com/images?q=tbn:ANd9GcQFnBIZ7CQO_k96LOnriNIvHAyQmTT8XGhMNLSx7oPlWn9CVrgRATB8YCUbs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4133" r="5708" b="4385"/>
          <a:stretch/>
        </p:blipFill>
        <p:spPr bwMode="auto">
          <a:xfrm>
            <a:off x="2209800" y="0"/>
            <a:ext cx="4948205" cy="69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0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ohshoefler.wikispaces.com/file/view/woman_factworker.jpg/45297407/woman_factwor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68230"/>
            <a:ext cx="4494615" cy="696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upload.wikimedia.org/wikipedia/commons/0/08/Women_aluminum_shells_ww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" y="51037"/>
            <a:ext cx="9134902" cy="68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2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sjsu.edu/depts/socs/images/womenweldersww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Home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Land and homes destroyed</a:t>
            </a:r>
          </a:p>
          <a:p>
            <a:pPr lvl="1"/>
            <a:r>
              <a:rPr lang="en-US" dirty="0" smtClean="0"/>
              <a:t>Battle of Britain</a:t>
            </a:r>
          </a:p>
          <a:p>
            <a:pPr lvl="1"/>
            <a:r>
              <a:rPr lang="en-US" dirty="0" smtClean="0"/>
              <a:t>Luftwaffe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Air-raid shelters, “the tube”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Many lose lives and property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dmn.wpengine.netdna-cdn.com/wp-content/uploads/2011/12/Women-at-Work-During-WW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30"/>
            <a:ext cx="9144000" cy="68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library.northwestern.edu/govinfo/collections/wwii-posters/img/ww1646-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700"/>
            <a:ext cx="4267200" cy="682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4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med-dept.com/images/anc_images/recru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61705"/>
            <a:ext cx="4724400" cy="691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3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sacreddying.org/wp-content/uploads/2011/08/imagekind.comLeoKL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3637"/>
            <a:ext cx="5334000" cy="686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Home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Rationing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Meat, sugar, tires, gasoline, nylon, soap</a:t>
            </a:r>
          </a:p>
          <a:p>
            <a:pPr lvl="1"/>
            <a:r>
              <a:rPr lang="en-US" dirty="0" smtClean="0"/>
              <a:t>Fat grease</a:t>
            </a:r>
          </a:p>
          <a:p>
            <a:pPr lvl="1"/>
            <a:r>
              <a:rPr lang="en-US" dirty="0" smtClean="0"/>
              <a:t>Gasoline and rubber (35 mph)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Scrap metal collection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Raising money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War bonds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War stamps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Financing airplanes </a:t>
            </a:r>
            <a:r>
              <a:rPr lang="en-US" dirty="0" smtClean="0"/>
              <a:t>(Fighting Falcon financed by children at an elementary school in Greenville, MI)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ibiblio.org/hyperwar/ATO/Admin/OPA/RatBk/RatBk-Fd-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t0.gstatic.com/images?q=tbn:ANd9GcR2XzxtjVe6Bqn9Xq6bR7ij-4dGzjc1viqh2bel-8nUj8K2DG5p8zWb_C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9822"/>
            <a:ext cx="5029200" cy="688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2.chappaqua.k12.ny.us/sbfaculty/team8e/jeknisely/ridewi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5711"/>
            <a:ext cx="5334000" cy="687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athenagrayson.com/blog/wp-content/uploads/2011/07/Victory_Garden_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16883"/>
            <a:ext cx="4648200" cy="687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5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cdn.dipity.com/uploads/events/3e2ce503e375c6bbbd53f293be1b029c_1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4669"/>
            <a:ext cx="4724400" cy="68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6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ortunecity.co.uk/meltingpot/oxford/330/photo/shel/shel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1781" cy="684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medias.photodeck.com/1f4a2f1c-3c7d-11e0-b0e5-bda06c8e58db/001770_x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52005"/>
            <a:ext cx="4654976" cy="691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hal.state.mi.us/mhc/museum/explore/museums/hismus/1900-75/arsenal/images/poster_schools_at_w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138"/>
            <a:ext cx="5562600" cy="680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histclo.com/imagef/date/2008/05/cub-pap01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452918"/>
            <a:ext cx="5029200" cy="73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ohiohistorycentral.org/images/1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2" y="685800"/>
            <a:ext cx="9147412" cy="548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plainshumanities.unl.edu/homefront/images/figures/homefront.photo.RG2183-1943-0811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4" y="3957"/>
            <a:ext cx="9163334" cy="68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Home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Civil Rights Problems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Prejudice against Japanese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“Relocation (internment) camps”</a:t>
            </a:r>
          </a:p>
          <a:p>
            <a:pPr lvl="3"/>
            <a:r>
              <a:rPr lang="en-US" dirty="0" smtClean="0"/>
              <a:t>Poor living conditions, filth, disease, little food</a:t>
            </a:r>
          </a:p>
          <a:p>
            <a:pPr lvl="3"/>
            <a:r>
              <a:rPr lang="en-US" dirty="0" smtClean="0"/>
              <a:t>Many were farmers, lose their farms or shops</a:t>
            </a:r>
          </a:p>
          <a:p>
            <a:pPr lvl="3"/>
            <a:r>
              <a:rPr lang="en-US" dirty="0" smtClean="0"/>
              <a:t>Many were Nisei (American citizens whose parents were Japanese)</a:t>
            </a:r>
          </a:p>
          <a:p>
            <a:pPr lvl="4"/>
            <a:r>
              <a:rPr lang="en-US" dirty="0" smtClean="0"/>
              <a:t>Some Nisei fought for the US bravely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African Americans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Given poor positions in the military (cooks, machinists, etc)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Riots against pay in different parts of the country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Demand equality because they fought and died like the whites did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bookmice.net/darkchilde/japan/japan/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01"/>
            <a:ext cx="9144000" cy="683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upload.wikimedia.org/wikipedia/commons/thumb/4/43/Posted_Japanese_American_Exclusion_Order.jpg/220px-Posted_Japanese_American_Exclusion_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67800" cy="68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5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upload.wikimedia.org/wikipedia/commons/thumb/6/6b/Map_of_World_War_II_Japanese_American_internment_camps.png/400px-Map_of_World_War_II_Japanese_American_internment_camp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8" y="-48006"/>
            <a:ext cx="9162197" cy="70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colorado.gov/dpa/doit/archives/wwcod/image8-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fortunecity.co.uk/meltingpot/oxford/330/shel/ander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" y="838200"/>
            <a:ext cx="9107606" cy="540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www.history.navy.mil/photos/images/g330000/g330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50439"/>
            <a:ext cx="5334000" cy="69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Propaganda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tfaoi.com/am/8am/8am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76"/>
            <a:ext cx="9144000" cy="688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delong.typepad.com/.a/6a00e551f080038834014e88cd7da1970d-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2"/>
            <a:ext cx="5334000" cy="686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4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thegraph.com/wp-content/uploads/2010/12/10515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7" y="-34047"/>
            <a:ext cx="5383213" cy="689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multimedialearningllc.files.wordpress.com/2010/02/dr-seussbonnet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41732"/>
            <a:ext cx="5791200" cy="689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4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.bay-of-fundie.com/img/2009/seuss-ww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701"/>
            <a:ext cx="54102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1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mylittlediversions.files.wordpress.com/2011/04/drseus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9976"/>
            <a:ext cx="8229600" cy="686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hanleenah.files.wordpress.com/2011/06/ww2seuss-political-cartoo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chingsworldhistory.wikispaces.com/file/view/seuss1.jpg/230842194/seus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2751"/>
            <a:ext cx="5638800" cy="686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static.guim.co.uk/sys-images/Guardian/Pix/pictures/2010/5/14/1273826117858/Air-raid-shelter-canteen-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2" y="762000"/>
            <a:ext cx="9159922" cy="54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6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www.k-state.edu/english/nelp/childlit/seuss/2021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2935"/>
            <a:ext cx="9133764" cy="68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britannica.com/blogs/wp-content/uploads/2011/01/tu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41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annefrankguide.net/en-GB/content/shelter-aldwy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3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thekidswindow.co.uk/images/CMScontent/Image/evacu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22"/>
            <a:ext cx="9144000" cy="688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9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Home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Factory work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Change factories to wartime production</a:t>
            </a:r>
          </a:p>
          <a:p>
            <a:pPr lvl="2"/>
            <a:r>
              <a:rPr lang="en-US" dirty="0" smtClean="0"/>
              <a:t>Gibson Refrigerator Factory (Greenville, MI)&gt;&gt;wooden gliders for D-Day</a:t>
            </a:r>
          </a:p>
          <a:p>
            <a:pPr lvl="3"/>
            <a:r>
              <a:rPr lang="en-US" dirty="0" smtClean="0"/>
              <a:t>“The Fighting Falcon”</a:t>
            </a:r>
          </a:p>
          <a:p>
            <a:pPr lvl="2"/>
            <a:r>
              <a:rPr lang="en-US" dirty="0" smtClean="0"/>
              <a:t>Ford plants (Detroit, MI)&gt;&gt;airplanes and tanks</a:t>
            </a:r>
          </a:p>
          <a:p>
            <a:pPr lvl="3"/>
            <a:r>
              <a:rPr lang="en-US" dirty="0" smtClean="0"/>
              <a:t>Enola Gay</a:t>
            </a:r>
          </a:p>
          <a:p>
            <a:pPr lvl="1"/>
            <a:r>
              <a:rPr lang="en-US" dirty="0" smtClean="0"/>
              <a:t>17-18 million workers across the US by 1944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“Rosie the Riveter”</a:t>
            </a:r>
          </a:p>
          <a:p>
            <a:r>
              <a:rPr lang="en-US" dirty="0" smtClean="0"/>
              <a:t>Women in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88</TotalTime>
  <Words>221</Words>
  <Application>Microsoft Office PowerPoint</Application>
  <PresentationFormat>On-screen Show (4:3)</PresentationFormat>
  <Paragraphs>40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Metro</vt:lpstr>
      <vt:lpstr>War on the homefront</vt:lpstr>
      <vt:lpstr>European Home Front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American Home Front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American Home Front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American Home Front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Propaganda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on the homefront</dc:title>
  <dc:creator>Andrea</dc:creator>
  <cp:lastModifiedBy>Kiste, Andrew</cp:lastModifiedBy>
  <cp:revision>8</cp:revision>
  <dcterms:created xsi:type="dcterms:W3CDTF">2011-12-17T16:15:32Z</dcterms:created>
  <dcterms:modified xsi:type="dcterms:W3CDTF">2012-05-17T14:59:05Z</dcterms:modified>
</cp:coreProperties>
</file>