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69" r:id="rId5"/>
    <p:sldId id="302" r:id="rId6"/>
    <p:sldId id="298" r:id="rId7"/>
    <p:sldId id="299" r:id="rId8"/>
    <p:sldId id="300" r:id="rId9"/>
    <p:sldId id="301" r:id="rId10"/>
    <p:sldId id="258" r:id="rId11"/>
    <p:sldId id="275" r:id="rId12"/>
    <p:sldId id="265" r:id="rId13"/>
    <p:sldId id="272" r:id="rId14"/>
    <p:sldId id="277" r:id="rId15"/>
    <p:sldId id="259" r:id="rId16"/>
    <p:sldId id="270" r:id="rId17"/>
    <p:sldId id="279" r:id="rId18"/>
    <p:sldId id="283" r:id="rId19"/>
    <p:sldId id="293" r:id="rId20"/>
    <p:sldId id="260" r:id="rId21"/>
    <p:sldId id="284" r:id="rId22"/>
    <p:sldId id="261" r:id="rId23"/>
    <p:sldId id="262" r:id="rId24"/>
    <p:sldId id="271" r:id="rId25"/>
    <p:sldId id="268" r:id="rId26"/>
    <p:sldId id="278" r:id="rId27"/>
    <p:sldId id="280" r:id="rId28"/>
    <p:sldId id="285" r:id="rId29"/>
    <p:sldId id="286" r:id="rId30"/>
    <p:sldId id="263" r:id="rId31"/>
    <p:sldId id="273" r:id="rId32"/>
    <p:sldId id="274" r:id="rId33"/>
    <p:sldId id="276" r:id="rId34"/>
    <p:sldId id="264" r:id="rId35"/>
    <p:sldId id="303" r:id="rId36"/>
    <p:sldId id="266" r:id="rId37"/>
    <p:sldId id="267" r:id="rId38"/>
    <p:sldId id="281" r:id="rId39"/>
    <p:sldId id="282" r:id="rId40"/>
    <p:sldId id="287" r:id="rId41"/>
    <p:sldId id="288" r:id="rId42"/>
    <p:sldId id="289" r:id="rId43"/>
    <p:sldId id="290" r:id="rId44"/>
    <p:sldId id="291" r:id="rId45"/>
    <p:sldId id="292" r:id="rId46"/>
    <p:sldId id="295" r:id="rId47"/>
    <p:sldId id="296" r:id="rId48"/>
    <p:sldId id="29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6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6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6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1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0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32760-4842-4C39-9493-0389C0B96304}" type="datetimeFigureOut">
              <a:rPr lang="en-US" smtClean="0"/>
              <a:t>5/22/2012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0730-F907-4445-A162-47E128691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johnfenzel.typepad.com/.shared/image.html?/photos/uncategorized/2007/03/19/shelter1960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During the Cold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/>
              <a:t>Propaganda</a:t>
            </a:r>
          </a:p>
          <a:p>
            <a:pPr lvl="1"/>
            <a:r>
              <a:rPr lang="en-US" b="1" i="1" dirty="0" smtClean="0"/>
              <a:t>Government control of all newspapers, films, radio</a:t>
            </a:r>
          </a:p>
          <a:p>
            <a:pPr lvl="1"/>
            <a:r>
              <a:rPr lang="en-US" b="1" i="1" dirty="0" smtClean="0"/>
              <a:t>Writers, composers, artists victim to censorship</a:t>
            </a:r>
          </a:p>
          <a:p>
            <a:pPr lvl="2"/>
            <a:r>
              <a:rPr lang="en-US" b="1" i="1" dirty="0" smtClean="0"/>
              <a:t>No creativity that does not help the state</a:t>
            </a:r>
          </a:p>
          <a:p>
            <a:pPr lvl="1"/>
            <a:r>
              <a:rPr lang="en-US" b="1" i="1" dirty="0" smtClean="0"/>
              <a:t>Newspaper, radio, news glorify achievements of communism and Stalin</a:t>
            </a:r>
          </a:p>
          <a:p>
            <a:pPr lvl="1"/>
            <a:r>
              <a:rPr lang="en-US" i="1" dirty="0" smtClean="0"/>
              <a:t>Pravda</a:t>
            </a:r>
            <a:r>
              <a:rPr lang="en-US" dirty="0" smtClean="0"/>
              <a:t>, communist party newspaper</a:t>
            </a:r>
          </a:p>
          <a:p>
            <a:pPr lvl="2"/>
            <a:r>
              <a:rPr lang="en-US" dirty="0" smtClean="0"/>
              <a:t>Purpose of art: “Literature, the cinema, the arts are levers in the hands of the proletariat which must be used to show the masses positive models of initiative and heroic labor”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1.gstatic.com/images?q=tbn:ANd9GcSY7gKocpnRlEIHKxwt5bKvQjdHsmQ84ozZxPxAFrOF4Wpo0CfqT1lQj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211356" cy="584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3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rkka.msk.ru/rbp/rbp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v4valentine.tripod.com/SPP/rad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8597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5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1.gstatic.com/images?q=tbn:ANd9GcSVaTI3UAn4W2l11zk-cCgrSxAZc8p5g6a_UkidypdiG7pFzoCYGt_b4n4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2" y="0"/>
            <a:ext cx="9169021" cy="68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8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Education and Indoctrination</a:t>
            </a:r>
          </a:p>
          <a:p>
            <a:pPr lvl="1"/>
            <a:r>
              <a:rPr lang="en-US" b="1" i="1" dirty="0" smtClean="0"/>
              <a:t>Government control of all schooling</a:t>
            </a:r>
          </a:p>
          <a:p>
            <a:pPr lvl="2"/>
            <a:r>
              <a:rPr lang="en-US" dirty="0" smtClean="0"/>
              <a:t>Preschool to universities</a:t>
            </a:r>
          </a:p>
          <a:p>
            <a:pPr lvl="1"/>
            <a:r>
              <a:rPr lang="en-US" b="1" i="1" dirty="0" smtClean="0"/>
              <a:t>Learn virtues of the Communist Party</a:t>
            </a:r>
          </a:p>
          <a:p>
            <a:pPr lvl="2"/>
            <a:r>
              <a:rPr lang="en-US" dirty="0" smtClean="0"/>
              <a:t>Professors and students that questioned Communist Party’s interpretation of history or science risk loss of jobs and/or imprisonment</a:t>
            </a:r>
          </a:p>
          <a:p>
            <a:pPr lvl="1"/>
            <a:r>
              <a:rPr lang="en-US" b="1" i="1" dirty="0" smtClean="0"/>
              <a:t>Stress importance of sacrifice and hard-work to build communist state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476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://smileynewsblog.com/uploaded_images/10-701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648200" cy="69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v4valentine.tripod.com/SPP/y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54547"/>
            <a:ext cx="4539966" cy="69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t0.gstatic.com/images?q=tbn:ANd9GcRtNjLk0ZhgreFM0HHTE9Ue-NfswGgaI2OZvGAtxqOGEj1KqDuR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009"/>
            <a:ext cx="9143999" cy="648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lo-Sent-ITT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19"/>
            <a:ext cx="9144000" cy="68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Police state</a:t>
            </a:r>
          </a:p>
          <a:p>
            <a:pPr lvl="1"/>
            <a:r>
              <a:rPr lang="en-US" dirty="0" smtClean="0"/>
              <a:t>Tanks and armored cars to stop riots</a:t>
            </a:r>
          </a:p>
          <a:p>
            <a:pPr lvl="1"/>
            <a:r>
              <a:rPr lang="en-US" b="1" dirty="0" smtClean="0"/>
              <a:t>Monitored telephone lines, read mail, spies</a:t>
            </a:r>
          </a:p>
          <a:p>
            <a:pPr lvl="2"/>
            <a:r>
              <a:rPr lang="en-US" dirty="0" smtClean="0"/>
              <a:t>Children</a:t>
            </a:r>
          </a:p>
          <a:p>
            <a:pPr lvl="1"/>
            <a:r>
              <a:rPr lang="en-US" dirty="0" smtClean="0"/>
              <a:t>Midnight arrests, executions</a:t>
            </a:r>
          </a:p>
          <a:p>
            <a:r>
              <a:rPr lang="en-US" b="1" dirty="0" smtClean="0"/>
              <a:t>The Great Purge (1937-38)</a:t>
            </a:r>
          </a:p>
          <a:p>
            <a:pPr lvl="1"/>
            <a:r>
              <a:rPr lang="en-US" b="1" dirty="0" smtClean="0"/>
              <a:t>Campaign of terror directed at eliminating anyone threatening the power of Stalin</a:t>
            </a:r>
          </a:p>
          <a:p>
            <a:pPr lvl="1"/>
            <a:r>
              <a:rPr lang="en-US" b="1" dirty="0" smtClean="0"/>
              <a:t>Executions, arrests, sent to Gulags</a:t>
            </a:r>
          </a:p>
          <a:p>
            <a:pPr lvl="1"/>
            <a:r>
              <a:rPr lang="en-US" dirty="0" smtClean="0"/>
              <a:t>8-13 million deaths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/>
              <a:t>Religious persecution</a:t>
            </a:r>
          </a:p>
          <a:p>
            <a:pPr lvl="1"/>
            <a:r>
              <a:rPr lang="en-US" b="1" i="1" dirty="0" smtClean="0"/>
              <a:t>Replace religious views with ideas of communism</a:t>
            </a:r>
          </a:p>
          <a:p>
            <a:pPr lvl="1"/>
            <a:r>
              <a:rPr lang="en-US" b="1" i="1" dirty="0" smtClean="0"/>
              <a:t>League of the Militant Godless</a:t>
            </a:r>
          </a:p>
          <a:p>
            <a:pPr lvl="2"/>
            <a:r>
              <a:rPr lang="en-US" dirty="0" smtClean="0"/>
              <a:t>Government-sponsored group of atheists</a:t>
            </a:r>
          </a:p>
          <a:p>
            <a:pPr lvl="1"/>
            <a:r>
              <a:rPr lang="en-US" dirty="0" smtClean="0"/>
              <a:t>Museums of Atheism</a:t>
            </a:r>
          </a:p>
          <a:p>
            <a:pPr lvl="2"/>
            <a:r>
              <a:rPr lang="en-US" dirty="0" smtClean="0"/>
              <a:t>Shows religion as superstition</a:t>
            </a:r>
          </a:p>
          <a:p>
            <a:pPr lvl="1"/>
            <a:r>
              <a:rPr lang="en-US" b="1" i="1" dirty="0" smtClean="0"/>
              <a:t>Russian Orthodox Church is persecuted</a:t>
            </a:r>
          </a:p>
          <a:p>
            <a:pPr lvl="1"/>
            <a:r>
              <a:rPr lang="en-US" b="1" i="1" dirty="0" smtClean="0"/>
              <a:t>Police destroy churches and synagogues</a:t>
            </a:r>
          </a:p>
          <a:p>
            <a:pPr lvl="1"/>
            <a:r>
              <a:rPr lang="en-US" b="1" i="1" dirty="0" smtClean="0"/>
              <a:t>Religious leaders killed or sent to Gulags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370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soviethistory.org/images/Large/1924/women_relig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1673" r="2456" b="18991"/>
          <a:stretch/>
        </p:blipFill>
        <p:spPr bwMode="auto">
          <a:xfrm>
            <a:off x="1600200" y="0"/>
            <a:ext cx="5598995" cy="687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1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Command economy: system where government made all economic decisions</a:t>
            </a:r>
          </a:p>
          <a:p>
            <a:pPr lvl="1"/>
            <a:r>
              <a:rPr lang="en-US" dirty="0" smtClean="0"/>
              <a:t>Stalin realizes USSR is behind the rest of the world by about 100 years</a:t>
            </a:r>
          </a:p>
          <a:p>
            <a:r>
              <a:rPr lang="en-US" b="1" i="1" dirty="0" smtClean="0"/>
              <a:t>Five-Year Plans (1928-1937)</a:t>
            </a:r>
          </a:p>
          <a:p>
            <a:pPr lvl="1"/>
            <a:r>
              <a:rPr lang="en-US" b="1" i="1" dirty="0" smtClean="0"/>
              <a:t>Economic plans to improve USSR</a:t>
            </a:r>
          </a:p>
          <a:p>
            <a:pPr lvl="1"/>
            <a:r>
              <a:rPr lang="en-US" b="1" i="1" dirty="0" smtClean="0"/>
              <a:t>Set high quotas to increase output of steel, coal, oil, electricity</a:t>
            </a:r>
          </a:p>
          <a:p>
            <a:pPr lvl="1"/>
            <a:r>
              <a:rPr lang="en-US" b="1" i="1" dirty="0" smtClean="0"/>
              <a:t>Limits production of consumer goods, resulting in shortages of housing, food, clothing, </a:t>
            </a:r>
            <a:r>
              <a:rPr lang="en-US" b="1" i="1" dirty="0" err="1" smtClean="0"/>
              <a:t>etc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038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Agricultural Revolution</a:t>
            </a:r>
          </a:p>
          <a:p>
            <a:pPr lvl="1"/>
            <a:r>
              <a:rPr lang="en-US" b="1" i="1" dirty="0" smtClean="0"/>
              <a:t>Government seizes 25 million privately owned farms across USSR (1928)</a:t>
            </a:r>
          </a:p>
          <a:p>
            <a:pPr lvl="2"/>
            <a:r>
              <a:rPr lang="en-US" b="1" i="1" dirty="0" smtClean="0"/>
              <a:t>Combines farms into large government owned farms (collective farms)</a:t>
            </a:r>
          </a:p>
          <a:p>
            <a:pPr lvl="2"/>
            <a:r>
              <a:rPr lang="en-US" b="1" i="1" dirty="0" smtClean="0"/>
              <a:t>Production of food for the state</a:t>
            </a:r>
          </a:p>
          <a:p>
            <a:pPr lvl="1"/>
            <a:r>
              <a:rPr lang="en-US" b="1" i="1" dirty="0" smtClean="0"/>
              <a:t>Use of modern machinery on farms to reduce workers</a:t>
            </a:r>
          </a:p>
          <a:p>
            <a:pPr lvl="2"/>
            <a:r>
              <a:rPr lang="en-US" b="1" i="1" dirty="0" smtClean="0"/>
              <a:t>Leads to peasant rebellions (Kulaks)</a:t>
            </a:r>
          </a:p>
          <a:p>
            <a:pPr lvl="2"/>
            <a:r>
              <a:rPr lang="en-US" dirty="0" smtClean="0"/>
              <a:t>Killed livestock, destroyed crops</a:t>
            </a:r>
          </a:p>
          <a:p>
            <a:pPr lvl="2"/>
            <a:r>
              <a:rPr lang="en-US" dirty="0" smtClean="0"/>
              <a:t>Kills 5-10 million peasants</a:t>
            </a:r>
          </a:p>
          <a:p>
            <a:pPr lvl="2"/>
            <a:r>
              <a:rPr lang="en-US" dirty="0" smtClean="0"/>
              <a:t>90% of all peasants in USSR live on collective farms</a:t>
            </a:r>
          </a:p>
          <a:p>
            <a:pPr lvl="1"/>
            <a:r>
              <a:rPr lang="en-US" dirty="0" smtClean="0"/>
              <a:t>Leads to doubling of wheat production</a:t>
            </a:r>
          </a:p>
        </p:txBody>
      </p:sp>
    </p:spTree>
    <p:extLst>
      <p:ext uri="{BB962C8B-B14F-4D97-AF65-F5344CB8AC3E}">
        <p14:creationId xmlns:p14="http://schemas.microsoft.com/office/powerpoint/2010/main" val="127529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graphics8.nytimes.com/images/2007/11/25/books/rubenstein-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813179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2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lh4.ggpht.com/__mlq2w_rGKY/TUYZwzLe6gI/AAAAAAAAG8g/ox1pvDp8WSg/doodle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30530"/>
            <a:ext cx="4800600" cy="699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3.bp.blogspot.com/-2dJxfbMM7gY/Ti-Qn0CmbqI/AAAAAAAAAMA/qB5aMg0Qo3g/s1600/soviet%2Bpropaganda%2Bposter%2B-%2Bseeding%2Bof%2Bwh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t1.gstatic.com/images?q=tbn:ANd9GcTw3Mt8dO9hl56JNwiNxie1givjYNUI55h7FLN77IVIfMkhPQQ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" y="457200"/>
            <a:ext cx="912892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cdn.dipity.com/uploads/events/df8c4d738c7194552465204779606316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brokenworld.wikispaces.com/file/view/kolkhoz_v_rabote.jpg/30629636/kolkhoz_v_rab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50" cy="68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lo-Sent-ITT-BellTele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90463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Under Stalin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Women’s roles improve</a:t>
            </a:r>
          </a:p>
          <a:p>
            <a:pPr lvl="1"/>
            <a:r>
              <a:rPr lang="en-US" b="1" i="1" dirty="0" smtClean="0"/>
              <a:t>Women equal to men</a:t>
            </a:r>
          </a:p>
          <a:p>
            <a:pPr lvl="1"/>
            <a:r>
              <a:rPr lang="en-US" b="1" i="1" dirty="0" smtClean="0"/>
              <a:t>Women work in jobs, childcare provided by state</a:t>
            </a:r>
          </a:p>
          <a:p>
            <a:pPr lvl="2"/>
            <a:r>
              <a:rPr lang="en-US" b="1" i="1" dirty="0" smtClean="0"/>
              <a:t>Factories, construction</a:t>
            </a:r>
          </a:p>
          <a:p>
            <a:pPr lvl="1"/>
            <a:r>
              <a:rPr lang="en-US" dirty="0" smtClean="0"/>
              <a:t>Educated women leads to jobs in engineering and science (75% of doctors were women by 1950)</a:t>
            </a:r>
          </a:p>
          <a:p>
            <a:pPr lvl="1"/>
            <a:r>
              <a:rPr lang="en-US" b="1" i="1" dirty="0" smtClean="0"/>
              <a:t>Also responsible for housework, produce future generations of loyal communists</a:t>
            </a:r>
          </a:p>
          <a:p>
            <a:r>
              <a:rPr lang="en-US" dirty="0" smtClean="0"/>
              <a:t>Better educated, new technical skills</a:t>
            </a:r>
          </a:p>
          <a:p>
            <a:r>
              <a:rPr lang="en-US" dirty="0" smtClean="0"/>
              <a:t>Personal freedoms limited, lack of consumer goods</a:t>
            </a:r>
          </a:p>
          <a:p>
            <a:r>
              <a:rPr lang="en-US" dirty="0" smtClean="0"/>
              <a:t>High demand for skilled workers</a:t>
            </a:r>
          </a:p>
          <a:p>
            <a:r>
              <a:rPr lang="en-US" dirty="0" smtClean="0"/>
              <a:t>“Americanization”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3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designfloat.com/blog/wp-content/uploads/2011/04/vintage-soviet-space-post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" y="609600"/>
            <a:ext cx="9198661" cy="57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designfloat.com/blog/wp-content/uploads/2011/04/vintage-soviet-space-poster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4191000" cy="68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1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4.bp.blogspot.com/_HF9ZUFL9rXY/TS9H5ol-xgI/AAAAAAAAAfQ/OhtrAGI39WY/s1600/soviet+propaganda+poster+-+airc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64213"/>
            <a:ext cx="4572000" cy="692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Anti-Communist Propaganda </a:t>
            </a:r>
          </a:p>
          <a:p>
            <a:pPr lvl="1"/>
            <a:r>
              <a:rPr lang="en-US" b="1" i="1" dirty="0" smtClean="0"/>
              <a:t>Nationwide hatred of communism </a:t>
            </a:r>
            <a:endParaRPr lang="en-US" b="1" i="1" dirty="0"/>
          </a:p>
          <a:p>
            <a:pPr lvl="2"/>
            <a:r>
              <a:rPr lang="en-US" dirty="0" smtClean="0"/>
              <a:t>James Bond, films, comics,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b="1" i="1" dirty="0" smtClean="0"/>
              <a:t>“Duck and Cover”</a:t>
            </a:r>
          </a:p>
          <a:p>
            <a:r>
              <a:rPr lang="en-US" b="1" i="1" dirty="0" smtClean="0"/>
              <a:t>JFK’s “New Frontier”</a:t>
            </a:r>
          </a:p>
          <a:p>
            <a:pPr lvl="1"/>
            <a:r>
              <a:rPr lang="en-US" b="1" i="1" dirty="0" smtClean="0"/>
              <a:t>Pours government money into space program (NASA)</a:t>
            </a:r>
          </a:p>
          <a:p>
            <a:pPr lvl="1"/>
            <a:r>
              <a:rPr lang="en-US" b="1" i="1" dirty="0" smtClean="0"/>
              <a:t>Education of America’s youth in math and science to compete with USSR</a:t>
            </a:r>
          </a:p>
          <a:p>
            <a:r>
              <a:rPr lang="en-US" b="1" i="1" dirty="0" smtClean="0"/>
              <a:t>Fear of communism</a:t>
            </a:r>
          </a:p>
          <a:p>
            <a:pPr lvl="1"/>
            <a:r>
              <a:rPr lang="en-US" dirty="0" smtClean="0"/>
              <a:t>Red Scare/McCarthyism</a:t>
            </a:r>
          </a:p>
          <a:p>
            <a:pPr lvl="1"/>
            <a:r>
              <a:rPr lang="en-US" dirty="0" smtClean="0"/>
              <a:t>Julian and Ethel Rosenberg</a:t>
            </a:r>
          </a:p>
        </p:txBody>
      </p:sp>
    </p:spTree>
    <p:extLst>
      <p:ext uri="{BB962C8B-B14F-4D97-AF65-F5344CB8AC3E}">
        <p14:creationId xmlns:p14="http://schemas.microsoft.com/office/powerpoint/2010/main" val="14304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helter196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09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riting.upenn.edu/~afilreis/50s/iron-curt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9681"/>
            <a:ext cx="6934200" cy="688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7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mccord-museum.qc.ca/ObjView/M965.199.5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42" y="-36760"/>
            <a:ext cx="5623257" cy="689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t1.gstatic.com/images?q=tbn:ANd9GcStxhXgVK730ZIFqYEDLHFFosMeZS50z2XVgDzTuN9L3KswkOza7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09370" cy="58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3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net.lib.byu.edu/~rdh7/wwi/memoir/RusRev/images/rr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89176"/>
            <a:ext cx="4648200" cy="69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0.gstatic.com/images?q=tbn:ANd9GcTUeaCNQa1QJ_DPzu-VRd_-G8Xsw1AvakxlVi7N5URTzopl3cu19wfueW7i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"/>
            <a:ext cx="4749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3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graphicpolicy.files.wordpress.com/2011/01/is-this-tomo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527"/>
            <a:ext cx="4800600" cy="68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images.marketplaceadvisor.channeladvisor.com/hi/51/50991/400den13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90150" cy="682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nickilisacole.files.wordpress.com/2011/11/cap781.jpg?w=5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01"/>
            <a:ext cx="4800600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lh5.ggpht.com/_AauCarFOO_Y/TRDg66d93kI/AAAAAAAACIo/XMpjU2KYu-E/LO-ITT-CapitolSteps%5B5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-30303"/>
            <a:ext cx="9171296" cy="687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wtfcontent.com/img/1305473406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6361" r="20111" b="22927"/>
          <a:stretch/>
        </p:blipFill>
        <p:spPr bwMode="auto">
          <a:xfrm>
            <a:off x="1899500" y="0"/>
            <a:ext cx="4718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lo-Sent-ITT-FinishOffCathol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" y="1"/>
            <a:ext cx="9123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lo-lo-Sent-ITT-TenCommandmen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3780" b="22469"/>
          <a:stretch/>
        </p:blipFill>
        <p:spPr bwMode="auto">
          <a:xfrm>
            <a:off x="1828800" y="-36030"/>
            <a:ext cx="5597746" cy="68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6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ttp://www.loc.gov/rr/print/swann/herblock/images/hblo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"/>
            <a:ext cx="5718564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www.notthatbutthis.com/wp-content/uploads/2011/11/rediceberg_cvr_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67335"/>
            <a:ext cx="4800600" cy="69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2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cidc.library.cornell.edu/dof/sovunion/images/Stalin/gu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89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stevehollier.files.wordpress.com/2011/03/gul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" y="1"/>
            <a:ext cx="9129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econstudentlog.files.wordpress.com/2007/11/gu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978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http://www.nps.gov/manz/planyourvisit/images/Belbaltlag--19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http://gulaghistory.org/nps/onlineexhibit/stalin/women-src/images/womenbarracks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508</Words>
  <Application>Microsoft Office PowerPoint</Application>
  <PresentationFormat>On-screen Show (4:3)</PresentationFormat>
  <Paragraphs>76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Life During the Cold War</vt:lpstr>
      <vt:lpstr>Life Under Stalin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Under Stalin</vt:lpstr>
      <vt:lpstr>PowerPoint Presentation</vt:lpstr>
      <vt:lpstr>PowerPoint Presentation</vt:lpstr>
      <vt:lpstr>PowerPoint Presentation</vt:lpstr>
      <vt:lpstr>PowerPoint Presentation</vt:lpstr>
      <vt:lpstr>Life Under Stalin</vt:lpstr>
      <vt:lpstr>PowerPoint Presentation</vt:lpstr>
      <vt:lpstr>PowerPoint Presentation</vt:lpstr>
      <vt:lpstr>PowerPoint Presentation</vt:lpstr>
      <vt:lpstr>PowerPoint Presentation</vt:lpstr>
      <vt:lpstr>Life Under Stalin</vt:lpstr>
      <vt:lpstr>PowerPoint Presentation</vt:lpstr>
      <vt:lpstr>Life Under Stalin</vt:lpstr>
      <vt:lpstr>Life Under Stalin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Under Stalin</vt:lpstr>
      <vt:lpstr>PowerPoint Presentation</vt:lpstr>
      <vt:lpstr>PowerPoint Presentation</vt:lpstr>
      <vt:lpstr>PowerPoint Presentation</vt:lpstr>
      <vt:lpstr>Life in the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Guilford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During the Cold War</dc:title>
  <dc:creator>Kiste, Andrew</dc:creator>
  <cp:lastModifiedBy>Kiste, Andrew</cp:lastModifiedBy>
  <cp:revision>13</cp:revision>
  <dcterms:created xsi:type="dcterms:W3CDTF">2011-12-20T15:20:27Z</dcterms:created>
  <dcterms:modified xsi:type="dcterms:W3CDTF">2012-05-22T11:54:53Z</dcterms:modified>
</cp:coreProperties>
</file>