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8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6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3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2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87CC-AB15-43CC-8F26-8E3AB49BAC9D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48790-E4AD-4894-8A68-EC05F3EDC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“Modernization” of Japan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27.2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Massive population growth</a:t>
            </a:r>
          </a:p>
          <a:p>
            <a:pPr lvl="1"/>
            <a:r>
              <a:rPr lang="en-US" dirty="0" smtClean="0"/>
              <a:t>Better nutrition</a:t>
            </a:r>
          </a:p>
          <a:p>
            <a:pPr lvl="1"/>
            <a:r>
              <a:rPr lang="en-US" dirty="0" smtClean="0"/>
              <a:t>New medical technology and techniques</a:t>
            </a:r>
          </a:p>
          <a:p>
            <a:pPr lvl="1"/>
            <a:r>
              <a:rPr lang="en-US" dirty="0" smtClean="0"/>
              <a:t>Strains Japanese resources</a:t>
            </a:r>
          </a:p>
          <a:p>
            <a:pPr lvl="1"/>
            <a:r>
              <a:rPr lang="en-US" dirty="0" smtClean="0"/>
              <a:t>Constant supply of low-cost labor</a:t>
            </a:r>
          </a:p>
          <a:p>
            <a:r>
              <a:rPr lang="en-US" dirty="0" smtClean="0"/>
              <a:t>Universal education</a:t>
            </a:r>
          </a:p>
          <a:p>
            <a:pPr lvl="1"/>
            <a:r>
              <a:rPr lang="en-US" dirty="0" smtClean="0"/>
              <a:t>Stress science, technology, loyalty to nation and emperor</a:t>
            </a:r>
          </a:p>
          <a:p>
            <a:pPr lvl="1"/>
            <a:r>
              <a:rPr lang="en-US" dirty="0" smtClean="0"/>
              <a:t>Moral education: loyalty, love, filial piety, respect, faith, charity, respect</a:t>
            </a:r>
          </a:p>
          <a:p>
            <a:r>
              <a:rPr lang="en-US" dirty="0" smtClean="0"/>
              <a:t>Westernization</a:t>
            </a:r>
          </a:p>
          <a:p>
            <a:pPr lvl="1"/>
            <a:r>
              <a:rPr lang="en-US" dirty="0" smtClean="0"/>
              <a:t>Haircuts</a:t>
            </a:r>
          </a:p>
          <a:p>
            <a:pPr lvl="1"/>
            <a:r>
              <a:rPr lang="en-US" dirty="0" smtClean="0"/>
              <a:t>Hygiene </a:t>
            </a:r>
          </a:p>
          <a:p>
            <a:pPr lvl="1"/>
            <a:r>
              <a:rPr lang="en-US" dirty="0" smtClean="0"/>
              <a:t>Calendar and metric system</a:t>
            </a:r>
          </a:p>
          <a:p>
            <a:pPr lvl="1"/>
            <a:r>
              <a:rPr lang="en-US" dirty="0" smtClean="0"/>
              <a:t>Mixture of western and Japanese values and customs</a:t>
            </a:r>
          </a:p>
          <a:p>
            <a:r>
              <a:rPr lang="en-US" dirty="0" smtClean="0"/>
              <a:t>Family life</a:t>
            </a:r>
          </a:p>
          <a:p>
            <a:pPr lvl="1"/>
            <a:r>
              <a:rPr lang="en-US" dirty="0" smtClean="0"/>
              <a:t>Divorce rate increases</a:t>
            </a:r>
          </a:p>
          <a:p>
            <a:pPr lvl="1"/>
            <a:r>
              <a:rPr lang="en-US" dirty="0" smtClean="0"/>
              <a:t>Inferiority of women</a:t>
            </a:r>
          </a:p>
          <a:p>
            <a:pPr lvl="1"/>
            <a:r>
              <a:rPr lang="en-US" dirty="0" smtClean="0"/>
              <a:t>Fall of Buddhism, rise of Shintoism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and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foreign policy tied back to industrialization</a:t>
            </a:r>
          </a:p>
          <a:p>
            <a:pPr lvl="1"/>
            <a:r>
              <a:rPr lang="en-US" dirty="0" smtClean="0"/>
              <a:t>Necessitated access to raw materials </a:t>
            </a:r>
          </a:p>
          <a:p>
            <a:r>
              <a:rPr lang="en-US" dirty="0" smtClean="0"/>
              <a:t>Sino-Japanese War</a:t>
            </a:r>
          </a:p>
          <a:p>
            <a:pPr lvl="1"/>
            <a:r>
              <a:rPr lang="en-US" dirty="0" smtClean="0"/>
              <a:t>Japan wins control in Korea</a:t>
            </a:r>
          </a:p>
          <a:p>
            <a:pPr lvl="1"/>
            <a:r>
              <a:rPr lang="en-US" dirty="0" smtClean="0"/>
              <a:t>Demonstrates superiority over rest of Asia</a:t>
            </a:r>
          </a:p>
          <a:p>
            <a:r>
              <a:rPr lang="en-US" dirty="0" smtClean="0"/>
              <a:t>Confidence leads to Russo-Japanese War</a:t>
            </a:r>
          </a:p>
          <a:p>
            <a:r>
              <a:rPr lang="en-US" dirty="0" smtClean="0"/>
              <a:t>Strength leads to alliance with Britain, seen as equal nation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Poor living standards</a:t>
            </a:r>
          </a:p>
          <a:p>
            <a:r>
              <a:rPr lang="en-US" dirty="0" smtClean="0"/>
              <a:t>Crowded cities</a:t>
            </a:r>
          </a:p>
          <a:p>
            <a:r>
              <a:rPr lang="en-US" dirty="0" smtClean="0"/>
              <a:t>Conservative tension</a:t>
            </a:r>
          </a:p>
          <a:p>
            <a:pPr lvl="1"/>
            <a:r>
              <a:rPr lang="en-US" dirty="0" smtClean="0"/>
              <a:t>Clinging to traditional standards vs. new Western styles</a:t>
            </a:r>
          </a:p>
          <a:p>
            <a:r>
              <a:rPr lang="en-US" dirty="0" smtClean="0"/>
              <a:t>Tension between liberals and emperor</a:t>
            </a:r>
          </a:p>
          <a:p>
            <a:pPr lvl="1"/>
            <a:r>
              <a:rPr lang="en-US" dirty="0" smtClean="0"/>
              <a:t>Dissolution of the Diet</a:t>
            </a:r>
          </a:p>
          <a:p>
            <a:pPr lvl="1"/>
            <a:r>
              <a:rPr lang="en-US" dirty="0" smtClean="0"/>
              <a:t>Political assassination</a:t>
            </a:r>
          </a:p>
          <a:p>
            <a:r>
              <a:rPr lang="en-US" dirty="0" smtClean="0"/>
              <a:t>Japanese scholars </a:t>
            </a:r>
          </a:p>
          <a:p>
            <a:pPr lvl="1"/>
            <a:r>
              <a:rPr lang="en-US" dirty="0" smtClean="0"/>
              <a:t>Western literature/science/philosophy or Japanese?</a:t>
            </a:r>
          </a:p>
          <a:p>
            <a:pPr lvl="1"/>
            <a:r>
              <a:rPr lang="en-US" dirty="0" smtClean="0"/>
              <a:t>Confusion and pessimism over identity loss</a:t>
            </a:r>
          </a:p>
          <a:p>
            <a:pPr lvl="1"/>
            <a:r>
              <a:rPr lang="en-US" dirty="0" smtClean="0"/>
              <a:t>Renewed nationalism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Before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Shogun still in power</a:t>
            </a:r>
          </a:p>
          <a:p>
            <a:r>
              <a:rPr lang="en-US" dirty="0" smtClean="0"/>
              <a:t>Bureaucratic government ruling through semi-feudal alliances with daimyo and samurai</a:t>
            </a:r>
          </a:p>
          <a:p>
            <a:r>
              <a:rPr lang="en-US" dirty="0" smtClean="0"/>
              <a:t>Financial instability</a:t>
            </a:r>
          </a:p>
          <a:p>
            <a:pPr lvl="1"/>
            <a:r>
              <a:rPr lang="en-US" dirty="0" smtClean="0"/>
              <a:t>Taxes by agriculture, not currency</a:t>
            </a:r>
          </a:p>
          <a:p>
            <a:pPr lvl="1"/>
            <a:r>
              <a:rPr lang="en-US" dirty="0" smtClean="0"/>
              <a:t>Stipends paid to samurai for loyalty</a:t>
            </a:r>
          </a:p>
          <a:p>
            <a:r>
              <a:rPr lang="en-US" dirty="0" smtClean="0"/>
              <a:t>Neo-Confucianism of the elite</a:t>
            </a:r>
          </a:p>
          <a:p>
            <a:pPr lvl="1"/>
            <a:r>
              <a:rPr lang="en-US" dirty="0" smtClean="0"/>
              <a:t>Decline of Buddhism</a:t>
            </a:r>
          </a:p>
          <a:p>
            <a:pPr lvl="1"/>
            <a:r>
              <a:rPr lang="en-US" dirty="0" smtClean="0"/>
              <a:t>Increasingly secular among upper classes</a:t>
            </a:r>
          </a:p>
          <a:p>
            <a:r>
              <a:rPr lang="en-US" dirty="0" smtClean="0"/>
              <a:t>Expansion of education</a:t>
            </a:r>
          </a:p>
          <a:p>
            <a:pPr lvl="1"/>
            <a:r>
              <a:rPr lang="en-US" dirty="0" err="1" smtClean="0"/>
              <a:t>Terakoya</a:t>
            </a:r>
            <a:r>
              <a:rPr lang="en-US" dirty="0" smtClean="0"/>
              <a:t> (common schools) teach reading, writing, and Confucianism</a:t>
            </a:r>
          </a:p>
          <a:p>
            <a:pPr lvl="2"/>
            <a:r>
              <a:rPr lang="en-US" dirty="0" smtClean="0"/>
              <a:t>Literacy: 40% men, 15% women</a:t>
            </a:r>
          </a:p>
          <a:p>
            <a:r>
              <a:rPr lang="en-US" dirty="0" smtClean="0"/>
              <a:t>Tension</a:t>
            </a:r>
          </a:p>
          <a:p>
            <a:pPr lvl="1"/>
            <a:r>
              <a:rPr lang="en-US" dirty="0" smtClean="0"/>
              <a:t>Between traditionalists (conservatives) and reformists (liberals)</a:t>
            </a:r>
          </a:p>
          <a:p>
            <a:pPr lvl="1"/>
            <a:r>
              <a:rPr lang="en-US" dirty="0" smtClean="0"/>
              <a:t>Ultranationalists</a:t>
            </a:r>
          </a:p>
          <a:p>
            <a:pPr lvl="1"/>
            <a:r>
              <a:rPr lang="en-US" dirty="0" smtClean="0"/>
              <a:t>Shintoism and Buddhism</a:t>
            </a:r>
          </a:p>
          <a:p>
            <a:pPr lvl="2"/>
            <a:r>
              <a:rPr lang="en-US" dirty="0" smtClean="0"/>
              <a:t>Goddess as originator of Japan, all other lands spring from Japan</a:t>
            </a:r>
          </a:p>
          <a:p>
            <a:pPr lvl="1"/>
            <a:r>
              <a:rPr lang="en-US" dirty="0" smtClean="0"/>
              <a:t>Japanese studies vs. Dutch studies</a:t>
            </a:r>
          </a:p>
          <a:p>
            <a:pPr lvl="2"/>
            <a:r>
              <a:rPr lang="en-US" dirty="0" smtClean="0"/>
              <a:t>Interest in western science, medicine, stray from Chinese science and medicine</a:t>
            </a:r>
          </a:p>
          <a:p>
            <a:r>
              <a:rPr lang="en-US" dirty="0" smtClean="0"/>
              <a:t>Commerce</a:t>
            </a:r>
          </a:p>
          <a:p>
            <a:pPr lvl="1"/>
            <a:r>
              <a:rPr lang="en-US" dirty="0" smtClean="0"/>
              <a:t>Manufacturing, consumer goods</a:t>
            </a:r>
          </a:p>
          <a:p>
            <a:r>
              <a:rPr lang="en-US" dirty="0" smtClean="0"/>
              <a:t>Technological limitations due to isolation</a:t>
            </a:r>
          </a:p>
          <a:p>
            <a:pPr lvl="1"/>
            <a:r>
              <a:rPr lang="en-US" dirty="0" smtClean="0"/>
              <a:t>Limited agricultural output</a:t>
            </a:r>
          </a:p>
          <a:p>
            <a:pPr lvl="1"/>
            <a:r>
              <a:rPr lang="en-US" dirty="0" smtClean="0"/>
              <a:t>Rural riots</a:t>
            </a:r>
          </a:p>
          <a:p>
            <a:pPr lvl="1"/>
            <a:r>
              <a:rPr lang="en-US" dirty="0" smtClean="0"/>
              <a:t>Protests against wealthy, merchants, landlords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3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1853: Commodore Matthew Perry from US arrives in Edo Bay</a:t>
            </a:r>
          </a:p>
          <a:p>
            <a:pPr lvl="1"/>
            <a:r>
              <a:rPr lang="en-US" dirty="0" smtClean="0"/>
              <a:t>Threatens bombardment of Tokyo if ports not opened to America</a:t>
            </a:r>
          </a:p>
          <a:p>
            <a:pPr lvl="1"/>
            <a:r>
              <a:rPr lang="en-US" dirty="0" smtClean="0"/>
              <a:t>Ultimatum of one year</a:t>
            </a:r>
          </a:p>
          <a:p>
            <a:pPr lvl="1"/>
            <a:r>
              <a:rPr lang="en-US" dirty="0" smtClean="0"/>
              <a:t>Returns in 1854 with flotilla of ships</a:t>
            </a:r>
          </a:p>
          <a:p>
            <a:pPr lvl="1"/>
            <a:r>
              <a:rPr lang="en-US" dirty="0" smtClean="0"/>
              <a:t>Establishment of American consul in Japan in 1856</a:t>
            </a:r>
          </a:p>
          <a:p>
            <a:pPr lvl="2"/>
            <a:r>
              <a:rPr lang="en-US" dirty="0" smtClean="0"/>
              <a:t>Opening of two pots to America, more to Britain, Russia and Holland</a:t>
            </a:r>
          </a:p>
          <a:p>
            <a:pPr lvl="1"/>
            <a:r>
              <a:rPr lang="en-US" dirty="0" smtClean="0"/>
              <a:t>Representatives of the west governed by own laws, not Japanese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7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cache2.artprintimages.com/lrg/40/4010/BMIWF00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5328" y="-457200"/>
            <a:ext cx="10190328" cy="8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http://joseangelito-angeles.tripod.com/commodore_perry_avec_drape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3271" cy="685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5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ai.soc.i.kyoto-u.ac.jp/culture2011/photo/06_065_AmericanWarship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691" cy="68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Opening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Bureaucrats insist on opening borders to protect Japan from destruction</a:t>
            </a:r>
          </a:p>
          <a:p>
            <a:r>
              <a:rPr lang="en-US" dirty="0" smtClean="0"/>
              <a:t>Daimyos and samurai oppose concessions (conservative)</a:t>
            </a:r>
          </a:p>
          <a:p>
            <a:pPr lvl="1"/>
            <a:r>
              <a:rPr lang="en-US" dirty="0" smtClean="0"/>
              <a:t>Some samurai support reform, giving them opportunity to overthrow </a:t>
            </a:r>
            <a:r>
              <a:rPr lang="en-US" dirty="0" err="1" smtClean="0"/>
              <a:t>shogunate</a:t>
            </a:r>
            <a:endParaRPr lang="en-US" dirty="0" smtClean="0"/>
          </a:p>
          <a:p>
            <a:r>
              <a:rPr lang="en-US" dirty="0" smtClean="0"/>
              <a:t>Civil war in 1866</a:t>
            </a:r>
          </a:p>
          <a:p>
            <a:pPr lvl="1"/>
            <a:r>
              <a:rPr lang="en-US" dirty="0" smtClean="0"/>
              <a:t>Samurai armed with American weapons</a:t>
            </a:r>
          </a:p>
          <a:p>
            <a:pPr lvl="1"/>
            <a:r>
              <a:rPr lang="en-US" dirty="0" smtClean="0"/>
              <a:t>Defeat </a:t>
            </a:r>
            <a:r>
              <a:rPr lang="en-US" dirty="0" err="1" smtClean="0"/>
              <a:t>shogunate</a:t>
            </a:r>
            <a:r>
              <a:rPr lang="en-US" dirty="0" smtClean="0"/>
              <a:t> military, reestablishing power of emperor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Meiji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1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New emperor seated in 1868</a:t>
            </a:r>
          </a:p>
          <a:p>
            <a:pPr lvl="1"/>
            <a:r>
              <a:rPr lang="en-US" dirty="0" smtClean="0"/>
              <a:t>Mutsuhito (Meiji, “enlightened one”)</a:t>
            </a:r>
          </a:p>
          <a:p>
            <a:pPr lvl="1"/>
            <a:r>
              <a:rPr lang="en-US" dirty="0" smtClean="0"/>
              <a:t>Samurai reformists put down </a:t>
            </a:r>
            <a:r>
              <a:rPr lang="en-US" dirty="0" err="1" smtClean="0"/>
              <a:t>shogunate</a:t>
            </a:r>
            <a:r>
              <a:rPr lang="en-US" dirty="0" smtClean="0"/>
              <a:t> troops</a:t>
            </a:r>
          </a:p>
          <a:p>
            <a:pPr lvl="1"/>
            <a:r>
              <a:rPr lang="en-US" dirty="0" smtClean="0"/>
              <a:t>Abolition of feudalism in 1871</a:t>
            </a:r>
          </a:p>
          <a:p>
            <a:pPr lvl="2"/>
            <a:r>
              <a:rPr lang="en-US" dirty="0" smtClean="0"/>
              <a:t>Replaced daimyos with prefects (regional administrators)</a:t>
            </a:r>
          </a:p>
          <a:p>
            <a:pPr lvl="2"/>
            <a:r>
              <a:rPr lang="en-US" dirty="0" smtClean="0"/>
              <a:t>Centralized power in the emperor</a:t>
            </a:r>
          </a:p>
          <a:p>
            <a:pPr lvl="3"/>
            <a:r>
              <a:rPr lang="en-US" dirty="0" smtClean="0"/>
              <a:t>Effect social and economic change</a:t>
            </a:r>
          </a:p>
          <a:p>
            <a:pPr lvl="2"/>
            <a:r>
              <a:rPr lang="en-US" dirty="0" smtClean="0"/>
              <a:t>Samurai sent abroad to West to observe political, economic and technological institutions</a:t>
            </a:r>
          </a:p>
          <a:p>
            <a:r>
              <a:rPr lang="en-US" dirty="0" smtClean="0"/>
              <a:t>Economic reforms</a:t>
            </a:r>
          </a:p>
          <a:p>
            <a:pPr lvl="1"/>
            <a:r>
              <a:rPr lang="en-US" dirty="0" smtClean="0"/>
              <a:t>Abolition of samurai and stipends</a:t>
            </a:r>
          </a:p>
          <a:p>
            <a:pPr lvl="1"/>
            <a:r>
              <a:rPr lang="en-US" dirty="0" smtClean="0"/>
              <a:t>Tax payable in money, not agricultural goods</a:t>
            </a:r>
          </a:p>
          <a:p>
            <a:r>
              <a:rPr lang="en-US" dirty="0" smtClean="0"/>
              <a:t>Army developed based on national conscription</a:t>
            </a:r>
          </a:p>
          <a:p>
            <a:r>
              <a:rPr lang="en-US" dirty="0" smtClean="0"/>
              <a:t>Samurai focus on political and business opportunities</a:t>
            </a:r>
          </a:p>
          <a:p>
            <a:pPr lvl="1"/>
            <a:r>
              <a:rPr lang="en-US" dirty="0" smtClean="0"/>
              <a:t>Iwasaki </a:t>
            </a:r>
            <a:r>
              <a:rPr lang="en-US" dirty="0" err="1" smtClean="0"/>
              <a:t>Yataro</a:t>
            </a:r>
            <a:r>
              <a:rPr lang="en-US" dirty="0" smtClean="0"/>
              <a:t> (Mitsubishi) invests in railroad and steamship lines</a:t>
            </a:r>
          </a:p>
          <a:p>
            <a:pPr lvl="1"/>
            <a:r>
              <a:rPr lang="en-US" dirty="0" smtClean="0"/>
              <a:t>Development of political parties</a:t>
            </a:r>
          </a:p>
          <a:p>
            <a:pPr lvl="2"/>
            <a:r>
              <a:rPr lang="en-US" dirty="0" smtClean="0"/>
              <a:t>House of Peers (conservatives) held by nobles and Meiji leaders</a:t>
            </a:r>
          </a:p>
          <a:p>
            <a:r>
              <a:rPr lang="en-US" dirty="0" smtClean="0"/>
              <a:t>Bureaucracy by civil service exams</a:t>
            </a:r>
          </a:p>
          <a:p>
            <a:r>
              <a:rPr lang="en-US" dirty="0" smtClean="0"/>
              <a:t>Constitution creates new form of government</a:t>
            </a:r>
          </a:p>
          <a:p>
            <a:pPr lvl="1"/>
            <a:r>
              <a:rPr lang="en-US" dirty="0" smtClean="0"/>
              <a:t>Diet passes laws agreed upon by both houses, budgetary issues, advise emperor (but not control it)</a:t>
            </a:r>
          </a:p>
          <a:p>
            <a:pPr lvl="1"/>
            <a:r>
              <a:rPr lang="en-US" dirty="0" smtClean="0"/>
              <a:t>Emperor commands military</a:t>
            </a:r>
          </a:p>
          <a:p>
            <a:pPr lvl="1"/>
            <a:r>
              <a:rPr lang="en-US" dirty="0" smtClean="0"/>
              <a:t>High property qualifications for voting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Improvement of military technology, modern navy</a:t>
            </a:r>
          </a:p>
          <a:p>
            <a:r>
              <a:rPr lang="en-US" dirty="0" smtClean="0"/>
              <a:t>Requirements for industrialization</a:t>
            </a:r>
          </a:p>
          <a:p>
            <a:pPr lvl="1"/>
            <a:r>
              <a:rPr lang="en-US" dirty="0" smtClean="0"/>
              <a:t>Government banks</a:t>
            </a:r>
          </a:p>
          <a:p>
            <a:pPr lvl="1"/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Movement of capital</a:t>
            </a:r>
          </a:p>
          <a:p>
            <a:pPr lvl="2"/>
            <a:r>
              <a:rPr lang="en-US" dirty="0" smtClean="0"/>
              <a:t>State-sponsored steamships and railroads</a:t>
            </a:r>
          </a:p>
          <a:p>
            <a:r>
              <a:rPr lang="en-US" dirty="0" smtClean="0"/>
              <a:t>Abolition of guilds and road tariffs to create national market for goods</a:t>
            </a:r>
          </a:p>
          <a:p>
            <a:r>
              <a:rPr lang="en-US" dirty="0" smtClean="0"/>
              <a:t>Individual ownership of farms, new fertilizers and equipment</a:t>
            </a:r>
          </a:p>
          <a:p>
            <a:r>
              <a:rPr lang="en-US" dirty="0" smtClean="0"/>
              <a:t>State operation of mines, shipyards, and metallurgical plants</a:t>
            </a:r>
          </a:p>
          <a:p>
            <a:r>
              <a:rPr lang="en-US" dirty="0" smtClean="0"/>
              <a:t>Ministry of Industry</a:t>
            </a:r>
          </a:p>
          <a:p>
            <a:r>
              <a:rPr lang="en-US" dirty="0" smtClean="0"/>
              <a:t>Technical training and education</a:t>
            </a:r>
          </a:p>
          <a:p>
            <a:r>
              <a:rPr lang="en-US" dirty="0" smtClean="0"/>
              <a:t>Importation of western techniques and equipment, raw materials</a:t>
            </a:r>
          </a:p>
          <a:p>
            <a:pPr lvl="1"/>
            <a:r>
              <a:rPr lang="en-US" dirty="0" smtClean="0"/>
              <a:t>Japan as a resource-poor nation (coal,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Low paid workers, cheap labor</a:t>
            </a:r>
          </a:p>
          <a:p>
            <a:pPr lvl="1"/>
            <a:r>
              <a:rPr lang="en-US" dirty="0" smtClean="0"/>
              <a:t>Labor organization met by repression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675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“Modernization” of Japan</vt:lpstr>
      <vt:lpstr>Before Reform</vt:lpstr>
      <vt:lpstr>The End of Isolation</vt:lpstr>
      <vt:lpstr>PowerPoint Presentation</vt:lpstr>
      <vt:lpstr>PowerPoint Presentation</vt:lpstr>
      <vt:lpstr>PowerPoint Presentation</vt:lpstr>
      <vt:lpstr>Reactions to Opening Borders</vt:lpstr>
      <vt:lpstr>Meiji Restoration</vt:lpstr>
      <vt:lpstr>Japan’s Industrialization</vt:lpstr>
      <vt:lpstr>Effects of Industrialization</vt:lpstr>
      <vt:lpstr>Expansion and Foreign Policy</vt:lpstr>
      <vt:lpstr>Strain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“Modernization” of Japan</dc:title>
  <dc:creator>Kiste, Andrew</dc:creator>
  <cp:lastModifiedBy>Kiste, Andrew</cp:lastModifiedBy>
  <cp:revision>7</cp:revision>
  <dcterms:created xsi:type="dcterms:W3CDTF">2015-03-11T12:24:13Z</dcterms:created>
  <dcterms:modified xsi:type="dcterms:W3CDTF">2015-03-11T16:02:15Z</dcterms:modified>
</cp:coreProperties>
</file>