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1" r:id="rId11"/>
    <p:sldId id="274" r:id="rId12"/>
    <p:sldId id="264" r:id="rId13"/>
    <p:sldId id="265" r:id="rId14"/>
    <p:sldId id="266" r:id="rId15"/>
    <p:sldId id="267" r:id="rId16"/>
    <p:sldId id="275" r:id="rId17"/>
    <p:sldId id="277" r:id="rId18"/>
    <p:sldId id="278" r:id="rId19"/>
    <p:sldId id="268" r:id="rId20"/>
    <p:sldId id="279" r:id="rId21"/>
    <p:sldId id="269" r:id="rId22"/>
    <p:sldId id="27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D02C6E-4448-4631-9536-E5E2BCEC7484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C8E2A8-D50C-43A1-A360-8486BDE2B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Causes of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59972"/>
            <a:ext cx="5977128" cy="6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Beginnings of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9154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When Depression begins, civilians blame the government</a:t>
            </a:r>
          </a:p>
          <a:p>
            <a:r>
              <a:rPr lang="en-US" b="1" dirty="0" smtClean="0"/>
              <a:t>Military leaders dispose of government, take over</a:t>
            </a:r>
          </a:p>
          <a:p>
            <a:r>
              <a:rPr lang="en-US" dirty="0" smtClean="0"/>
              <a:t>Keep Emperor Hirohito as the head of government</a:t>
            </a:r>
          </a:p>
          <a:p>
            <a:pPr lvl="1"/>
            <a:r>
              <a:rPr lang="en-US" dirty="0" smtClean="0"/>
              <a:t>Wins popular support to allow military ruling</a:t>
            </a:r>
          </a:p>
          <a:p>
            <a:r>
              <a:rPr lang="en-US" b="1" dirty="0" smtClean="0"/>
              <a:t>Military want to improve economy by expanding, get raw materials, and sell manufactured goods</a:t>
            </a:r>
          </a:p>
          <a:p>
            <a:r>
              <a:rPr lang="en-US" b="1" dirty="0" smtClean="0"/>
              <a:t>Japan invades Manchuria (1931)</a:t>
            </a:r>
          </a:p>
          <a:p>
            <a:pPr lvl="1"/>
            <a:r>
              <a:rPr lang="en-US" b="1" dirty="0" smtClean="0"/>
              <a:t>Establishes factories and mines</a:t>
            </a:r>
          </a:p>
          <a:p>
            <a:pPr lvl="1"/>
            <a:r>
              <a:rPr lang="en-US" dirty="0" smtClean="0"/>
              <a:t>Protested by League of Nations, Japan withdraws in 1933</a:t>
            </a:r>
          </a:p>
          <a:p>
            <a:r>
              <a:rPr lang="en-US" b="1" dirty="0" smtClean="0"/>
              <a:t>Japan invades China, takes over</a:t>
            </a:r>
          </a:p>
          <a:p>
            <a:pPr lvl="1"/>
            <a:r>
              <a:rPr lang="en-US" dirty="0" smtClean="0"/>
              <a:t>China defended by Mao and Chiang Kai-Shek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343399"/>
            <a:ext cx="1600200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4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 Attacks Ethiopia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Ethiopia is one of three independent nations in Africa</a:t>
            </a:r>
          </a:p>
          <a:p>
            <a:pPr lvl="1"/>
            <a:r>
              <a:rPr lang="en-US" b="1" dirty="0" smtClean="0"/>
              <a:t>Italy invades in 1935, defeats Ethiopians</a:t>
            </a:r>
          </a:p>
          <a:p>
            <a:pPr lvl="2"/>
            <a:r>
              <a:rPr lang="en-US" b="1" dirty="0" smtClean="0"/>
              <a:t>Italy: airplanes, tanks, guns, poison gas</a:t>
            </a:r>
          </a:p>
          <a:p>
            <a:pPr lvl="2"/>
            <a:r>
              <a:rPr lang="en-US" b="1" dirty="0" smtClean="0"/>
              <a:t>Ethiopians: spears and swords</a:t>
            </a:r>
          </a:p>
          <a:p>
            <a:r>
              <a:rPr lang="en-US" b="1" dirty="0" smtClean="0"/>
              <a:t>Ethiopian emperor asks League of Nations for help</a:t>
            </a:r>
          </a:p>
          <a:p>
            <a:pPr lvl="1"/>
            <a:r>
              <a:rPr lang="en-US" b="1" dirty="0" smtClean="0"/>
              <a:t>League does not respond</a:t>
            </a:r>
          </a:p>
          <a:p>
            <a:pPr lvl="2"/>
            <a:r>
              <a:rPr lang="en-US" b="1" dirty="0" smtClean="0"/>
              <a:t>By allowing Mussolini to attack Ethiopia, keep peace in Europe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35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Defies the Versailles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991600" cy="52578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Hitler vows to expand military, limited by treaty (1935)</a:t>
            </a:r>
          </a:p>
          <a:p>
            <a:pPr lvl="1"/>
            <a:r>
              <a:rPr lang="en-US" b="1" dirty="0" smtClean="0"/>
              <a:t>League does nothing</a:t>
            </a:r>
          </a:p>
          <a:p>
            <a:r>
              <a:rPr lang="en-US" b="1" dirty="0" smtClean="0"/>
              <a:t>German invasion of land surrounding Rhine River </a:t>
            </a:r>
            <a:r>
              <a:rPr lang="en-US" dirty="0" smtClean="0"/>
              <a:t>(Rhineland) in 1936</a:t>
            </a:r>
          </a:p>
          <a:p>
            <a:pPr lvl="1"/>
            <a:r>
              <a:rPr lang="en-US" b="1" dirty="0" smtClean="0"/>
              <a:t>Britain urges appeasement (giving in to aggressor to keep peace)</a:t>
            </a:r>
          </a:p>
          <a:p>
            <a:pPr lvl="1"/>
            <a:r>
              <a:rPr lang="en-US" dirty="0" smtClean="0"/>
              <a:t>Invasion of Rhineland strengthens Hitler’s power and prestige within Germany</a:t>
            </a:r>
          </a:p>
          <a:p>
            <a:pPr lvl="1"/>
            <a:r>
              <a:rPr lang="en-US" dirty="0" smtClean="0"/>
              <a:t>France and Belgium open to attack by German troops</a:t>
            </a:r>
          </a:p>
          <a:p>
            <a:pPr lvl="1"/>
            <a:r>
              <a:rPr lang="en-US" b="1" dirty="0" smtClean="0"/>
              <a:t>Weak response from France and Britain encourages Hitler to continue expanding</a:t>
            </a:r>
          </a:p>
          <a:p>
            <a:r>
              <a:rPr lang="en-US" b="1" dirty="0" smtClean="0"/>
              <a:t>Hitler convinces Mussolini to create alliance (10/1936)</a:t>
            </a:r>
          </a:p>
          <a:p>
            <a:pPr lvl="1"/>
            <a:r>
              <a:rPr lang="en-US" b="1" dirty="0" smtClean="0"/>
              <a:t>Known as Rome-Berlin Axis</a:t>
            </a:r>
          </a:p>
          <a:p>
            <a:pPr lvl="1"/>
            <a:r>
              <a:rPr lang="en-US" b="1" dirty="0" smtClean="0"/>
              <a:t>Japan joins in November, becomes Axis Powers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5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"/>
            <a:ext cx="8915400" cy="69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88" y="2286000"/>
            <a:ext cx="3019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7" y="152400"/>
            <a:ext cx="9122833" cy="65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Rebels declare Spain republic against Spanish monarch</a:t>
            </a:r>
          </a:p>
          <a:p>
            <a:pPr lvl="1"/>
            <a:r>
              <a:rPr lang="en-US" b="1" dirty="0" smtClean="0"/>
              <a:t>Led by Francisco Franco</a:t>
            </a:r>
          </a:p>
          <a:p>
            <a:r>
              <a:rPr lang="en-US" b="1" dirty="0" smtClean="0"/>
              <a:t>Hitler and Mussolini send troops and supplies to aid Franco</a:t>
            </a:r>
          </a:p>
          <a:p>
            <a:pPr lvl="1"/>
            <a:r>
              <a:rPr lang="en-US" b="1" dirty="0" smtClean="0"/>
              <a:t>Franco becomes a Fascist dictator in 1939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1950"/>
            <a:ext cx="1704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27436"/>
            <a:ext cx="3581400" cy="28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8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Def.:</a:t>
            </a:r>
            <a:r>
              <a:rPr lang="en-US" b="1" dirty="0" smtClean="0"/>
              <a:t> A new political movement that emphasized loyalty to the state and obedience to its leader.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u="sng" dirty="0" smtClean="0"/>
              <a:t>Fascism</a:t>
            </a:r>
            <a:endParaRPr lang="en-US" sz="7200" u="sng" dirty="0"/>
          </a:p>
        </p:txBody>
      </p:sp>
    </p:spTree>
    <p:extLst>
      <p:ext uri="{BB962C8B-B14F-4D97-AF65-F5344CB8AC3E}">
        <p14:creationId xmlns:p14="http://schemas.microsoft.com/office/powerpoint/2010/main" val="1728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oogle.com/url?sa=i&amp;source=images&amp;cd=&amp;docid=B_chNzU6cTljwM&amp;tbnid=u3kqdwVfus8vnM&amp;ved=0CAUQjBw&amp;url=http%3A%2F%2Fwebspace.ship.edu%2Fcgboer%2FPicasso.Guernica2.jpg&amp;ei=rt0qU6b5CdDrkQe9gYGgDQ&amp;psig=AFQjCNHIP1l6El0FrE3cfCXUkFsn5Y-HRQ&amp;ust=13954045902369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20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Preservation of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Europe fears another war, too poor from Depression</a:t>
            </a:r>
          </a:p>
          <a:p>
            <a:r>
              <a:rPr lang="en-US" b="1" dirty="0" smtClean="0"/>
              <a:t>United States</a:t>
            </a:r>
          </a:p>
          <a:p>
            <a:pPr lvl="1"/>
            <a:r>
              <a:rPr lang="en-US" b="1" dirty="0" smtClean="0"/>
              <a:t>Joining WWI was a bad move, call for isolationism</a:t>
            </a:r>
          </a:p>
          <a:p>
            <a:pPr lvl="1"/>
            <a:r>
              <a:rPr lang="en-US" b="1" dirty="0" smtClean="0"/>
              <a:t>Neutrality Acts passed in 1935</a:t>
            </a:r>
          </a:p>
          <a:p>
            <a:pPr lvl="2"/>
            <a:r>
              <a:rPr lang="en-US" b="1" dirty="0" smtClean="0"/>
              <a:t>Banned loans and sale of arms to nations at war</a:t>
            </a:r>
          </a:p>
        </p:txBody>
      </p:sp>
    </p:spTree>
    <p:extLst>
      <p:ext uri="{BB962C8B-B14F-4D97-AF65-F5344CB8AC3E}">
        <p14:creationId xmlns:p14="http://schemas.microsoft.com/office/powerpoint/2010/main" val="21744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Germany Gains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8991600" cy="6019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Hitler wants to absorb Austria and Czechoslovakia into Third Reich (German Empire)</a:t>
            </a:r>
          </a:p>
          <a:p>
            <a:pPr lvl="1"/>
            <a:r>
              <a:rPr lang="en-US" sz="2000" dirty="0" smtClean="0"/>
              <a:t>Versailles prevented Anschluss (union between Austria &amp; Germany)</a:t>
            </a:r>
          </a:p>
          <a:p>
            <a:pPr lvl="1"/>
            <a:r>
              <a:rPr lang="en-US" sz="2000" b="1" dirty="0" smtClean="0"/>
              <a:t>Hitler annexes Germany in 1938, Britain and France ignore</a:t>
            </a:r>
          </a:p>
          <a:p>
            <a:r>
              <a:rPr lang="en-US" sz="2400" dirty="0" smtClean="0"/>
              <a:t>Region of Czechoslovakia called Sudetenland</a:t>
            </a:r>
          </a:p>
          <a:p>
            <a:pPr lvl="1"/>
            <a:r>
              <a:rPr lang="en-US" sz="2000" dirty="0" smtClean="0"/>
              <a:t>Hitler demands to annex Sudetenland, Czechoslovakia refuses</a:t>
            </a:r>
          </a:p>
          <a:p>
            <a:r>
              <a:rPr lang="en-US" sz="2400" b="1" dirty="0"/>
              <a:t>Munich Conference</a:t>
            </a:r>
          </a:p>
          <a:p>
            <a:pPr lvl="1"/>
            <a:r>
              <a:rPr lang="en-US" sz="2000" b="1" dirty="0"/>
              <a:t>Meeting of Germany, France, Britain, Italy</a:t>
            </a:r>
          </a:p>
          <a:p>
            <a:pPr lvl="1"/>
            <a:r>
              <a:rPr lang="en-US" sz="2000" b="1" dirty="0"/>
              <a:t>To preserve peace, Britain and France give in to Hitler’s demands</a:t>
            </a:r>
          </a:p>
          <a:p>
            <a:pPr lvl="2"/>
            <a:r>
              <a:rPr lang="en-US" sz="1800" dirty="0"/>
              <a:t>Give Germany control of the Sudetenland, Hitler respects Czechoslovakia</a:t>
            </a:r>
          </a:p>
          <a:p>
            <a:pPr lvl="1"/>
            <a:r>
              <a:rPr lang="en-US" sz="2000" dirty="0"/>
              <a:t>Hitler takes over Czechoslovakia, Mussolini takes Albania</a:t>
            </a:r>
          </a:p>
          <a:p>
            <a:r>
              <a:rPr lang="en-US" sz="2400" b="1" dirty="0" smtClean="0"/>
              <a:t>Britain and France ask Soviet Union for help</a:t>
            </a:r>
          </a:p>
          <a:p>
            <a:pPr lvl="1"/>
            <a:r>
              <a:rPr lang="en-US" sz="2000" b="1" dirty="0" smtClean="0"/>
              <a:t>Stalin makes pact with Hitler, create non-aggression pact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906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4826"/>
            <a:ext cx="9144000" cy="51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fascism?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No clearly defined theory or program</a:t>
            </a:r>
          </a:p>
          <a:p>
            <a:r>
              <a:rPr lang="en-US" b="1" dirty="0" smtClean="0"/>
              <a:t>Extreme form of nationalism</a:t>
            </a:r>
          </a:p>
          <a:p>
            <a:r>
              <a:rPr lang="en-US" b="1" dirty="0" smtClean="0"/>
              <a:t>Nations must struggle</a:t>
            </a:r>
          </a:p>
          <a:p>
            <a:r>
              <a:rPr lang="en-US" b="1" dirty="0" smtClean="0"/>
              <a:t>Loyalty to an authoritarian leader who guided and brought order to the state</a:t>
            </a:r>
          </a:p>
          <a:p>
            <a:r>
              <a:rPr lang="en-US" b="1" dirty="0" smtClean="0"/>
              <a:t>Uniforms, special salutes, mass rallies</a:t>
            </a:r>
          </a:p>
          <a:p>
            <a:r>
              <a:rPr lang="en-US" b="1" dirty="0" smtClean="0"/>
              <a:t>Believes each class has its own place and function</a:t>
            </a:r>
          </a:p>
          <a:p>
            <a:r>
              <a:rPr lang="en-US" b="1" dirty="0" smtClean="0"/>
              <a:t>Made up of aristocrats and industrialists, war vets, and lower middle class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79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Social unrest</a:t>
            </a:r>
          </a:p>
          <a:p>
            <a:pPr lvl="1"/>
            <a:r>
              <a:rPr lang="en-US" b="1" dirty="0" smtClean="0"/>
              <a:t>Anger over failure to win territorial gains post-WWI</a:t>
            </a:r>
          </a:p>
          <a:p>
            <a:pPr lvl="1"/>
            <a:r>
              <a:rPr lang="en-US" b="1" dirty="0" smtClean="0"/>
              <a:t>Rising inflation and unemployment</a:t>
            </a:r>
          </a:p>
          <a:p>
            <a:r>
              <a:rPr lang="en-US" dirty="0" smtClean="0"/>
              <a:t>Newspaper editor/politician named </a:t>
            </a:r>
            <a:r>
              <a:rPr lang="en-US" b="1" dirty="0" smtClean="0"/>
              <a:t>Benito Mussolini</a:t>
            </a:r>
          </a:p>
          <a:p>
            <a:pPr lvl="1"/>
            <a:r>
              <a:rPr lang="en-US" b="1" dirty="0" smtClean="0"/>
              <a:t>Promises to rescue Italy by:</a:t>
            </a:r>
          </a:p>
          <a:p>
            <a:pPr lvl="2"/>
            <a:r>
              <a:rPr lang="en-US" b="1" dirty="0" smtClean="0"/>
              <a:t>Reviving economy</a:t>
            </a:r>
          </a:p>
          <a:p>
            <a:pPr lvl="2"/>
            <a:r>
              <a:rPr lang="en-US" b="1" dirty="0" smtClean="0"/>
              <a:t>Rebuild Armed forces</a:t>
            </a:r>
          </a:p>
          <a:p>
            <a:pPr lvl="2"/>
            <a:r>
              <a:rPr lang="en-US" b="1" dirty="0" smtClean="0"/>
              <a:t>Give Italy strong leadership</a:t>
            </a:r>
          </a:p>
          <a:p>
            <a:r>
              <a:rPr lang="en-US" b="1" dirty="0" smtClean="0"/>
              <a:t>Mussolini gains support of middle classes, aristocracy, industrial leaders</a:t>
            </a:r>
          </a:p>
          <a:p>
            <a:pPr lvl="1"/>
            <a:r>
              <a:rPr lang="en-US" b="1" dirty="0" smtClean="0"/>
              <a:t>Attacks socialists and communists</a:t>
            </a:r>
          </a:p>
          <a:p>
            <a:r>
              <a:rPr lang="en-US" b="1" dirty="0" smtClean="0"/>
              <a:t>Coup d'état gives Mussolini (Il Duce) power, dethrones king</a:t>
            </a:r>
          </a:p>
          <a:p>
            <a:pPr lvl="1"/>
            <a:r>
              <a:rPr lang="en-US" b="1" dirty="0" smtClean="0"/>
              <a:t>Abolishes democracy, outlaws all political parties except Fascists</a:t>
            </a:r>
          </a:p>
          <a:p>
            <a:pPr lvl="1"/>
            <a:r>
              <a:rPr lang="en-US" b="1" dirty="0" smtClean="0"/>
              <a:t>Jailed opponents</a:t>
            </a:r>
          </a:p>
          <a:p>
            <a:pPr lvl="1"/>
            <a:r>
              <a:rPr lang="en-US" b="1" dirty="0" smtClean="0"/>
              <a:t>Forces radio, publications to censor, publish Fascist doctrine</a:t>
            </a:r>
          </a:p>
          <a:p>
            <a:pPr lvl="1"/>
            <a:r>
              <a:rPr lang="en-US" b="1" dirty="0" smtClean="0"/>
              <a:t>Outlaws strikes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24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5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Ex-artist, political leader </a:t>
            </a:r>
            <a:r>
              <a:rPr lang="en-US" b="1" dirty="0" smtClean="0"/>
              <a:t>Adolf Hitler</a:t>
            </a:r>
          </a:p>
          <a:p>
            <a:pPr lvl="1"/>
            <a:r>
              <a:rPr lang="en-US" b="1" dirty="0" smtClean="0"/>
              <a:t>Joins National Socialist German Workers Party (Nazi)</a:t>
            </a:r>
          </a:p>
          <a:p>
            <a:pPr lvl="1"/>
            <a:r>
              <a:rPr lang="en-US" dirty="0" smtClean="0"/>
              <a:t>Overturn Treaty of Versailles, battle communism</a:t>
            </a:r>
          </a:p>
          <a:p>
            <a:pPr lvl="1"/>
            <a:r>
              <a:rPr lang="en-US" b="1" dirty="0" smtClean="0"/>
              <a:t>Adopts hooked cross (swastika) as symbol</a:t>
            </a:r>
          </a:p>
          <a:p>
            <a:pPr lvl="1"/>
            <a:r>
              <a:rPr lang="en-US" b="1" dirty="0" smtClean="0"/>
              <a:t>Private militia (Storm Troopers)</a:t>
            </a:r>
          </a:p>
          <a:p>
            <a:pPr lvl="1"/>
            <a:r>
              <a:rPr lang="en-US" b="1" dirty="0" smtClean="0"/>
              <a:t>Becomes “der Fuhrer” (leader) of Nazi party</a:t>
            </a:r>
          </a:p>
          <a:p>
            <a:pPr lvl="1"/>
            <a:r>
              <a:rPr lang="en-US" b="1" dirty="0" smtClean="0"/>
              <a:t>Writes </a:t>
            </a:r>
            <a:r>
              <a:rPr lang="en-US" b="1" i="1" dirty="0" smtClean="0"/>
              <a:t>Mein </a:t>
            </a:r>
            <a:r>
              <a:rPr lang="en-US" b="1" i="1" dirty="0" err="1" smtClean="0"/>
              <a:t>Kampf</a:t>
            </a:r>
            <a:r>
              <a:rPr lang="en-US" b="1" i="1" dirty="0" smtClean="0"/>
              <a:t> </a:t>
            </a:r>
            <a:r>
              <a:rPr lang="en-US" b="1" dirty="0" smtClean="0"/>
              <a:t>(“My Struggle”) while in jail</a:t>
            </a:r>
          </a:p>
          <a:p>
            <a:pPr lvl="2"/>
            <a:r>
              <a:rPr lang="en-US" b="1" dirty="0" smtClean="0"/>
              <a:t>Aryans as master race</a:t>
            </a:r>
          </a:p>
          <a:p>
            <a:pPr lvl="2"/>
            <a:r>
              <a:rPr lang="en-US" b="1" dirty="0" smtClean="0"/>
              <a:t>Other races (Jews, Slavs, Gypsies) inferior</a:t>
            </a:r>
          </a:p>
          <a:p>
            <a:pPr lvl="2"/>
            <a:r>
              <a:rPr lang="en-US" b="1" dirty="0" smtClean="0"/>
              <a:t>Calls for lebensraum (living space) to reduce crowding </a:t>
            </a:r>
          </a:p>
          <a:p>
            <a:pPr lvl="3"/>
            <a:r>
              <a:rPr lang="en-US" b="1" dirty="0" smtClean="0"/>
              <a:t>Wants to conquer E. Europe and Russia</a:t>
            </a:r>
          </a:p>
          <a:p>
            <a:pPr lvl="1"/>
            <a:r>
              <a:rPr lang="en-US" dirty="0" smtClean="0"/>
              <a:t>Germany looks to Hitler to restore economy during Depression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2796" y="0"/>
            <a:ext cx="18812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9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Takes Over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Hitler is named Chancellor of Germany</a:t>
            </a:r>
          </a:p>
          <a:p>
            <a:r>
              <a:rPr lang="en-US" dirty="0" smtClean="0"/>
              <a:t>Calls for elections but Parliament building burnt down</a:t>
            </a:r>
          </a:p>
          <a:p>
            <a:pPr lvl="1"/>
            <a:r>
              <a:rPr lang="en-US" dirty="0" smtClean="0"/>
              <a:t>Communists blamed, letting Nazis take over</a:t>
            </a:r>
          </a:p>
          <a:p>
            <a:r>
              <a:rPr lang="en-US" sz="2400" b="1" dirty="0" smtClean="0"/>
              <a:t>Becomes totalitarian ruler</a:t>
            </a:r>
          </a:p>
          <a:p>
            <a:pPr lvl="1"/>
            <a:r>
              <a:rPr lang="en-US" sz="2000" b="1" dirty="0" smtClean="0"/>
              <a:t>Outlaws parties other than Nazism</a:t>
            </a:r>
          </a:p>
          <a:p>
            <a:pPr lvl="1"/>
            <a:r>
              <a:rPr lang="en-US" sz="2000" b="1" dirty="0" smtClean="0"/>
              <a:t>Arrests opponents</a:t>
            </a:r>
          </a:p>
          <a:p>
            <a:pPr lvl="1"/>
            <a:r>
              <a:rPr lang="en-US" sz="2000" b="1" dirty="0" smtClean="0"/>
              <a:t>Creates the SS (</a:t>
            </a:r>
            <a:r>
              <a:rPr lang="en-US" sz="2000" b="1" dirty="0" err="1" smtClean="0"/>
              <a:t>Schutzstaffel</a:t>
            </a:r>
            <a:r>
              <a:rPr lang="en-US" sz="2000" b="1" dirty="0" smtClean="0"/>
              <a:t> “protection squad”), loyal to Hitler</a:t>
            </a:r>
          </a:p>
          <a:p>
            <a:pPr lvl="2"/>
            <a:r>
              <a:rPr lang="en-US" sz="1800" b="1" dirty="0" smtClean="0"/>
              <a:t>Arrests and murders Hitler’s opponents</a:t>
            </a:r>
          </a:p>
          <a:p>
            <a:pPr lvl="1"/>
            <a:r>
              <a:rPr lang="en-US" sz="2000" b="1" dirty="0" smtClean="0"/>
              <a:t>Creates the Gestapo (secret police), ruling through terror</a:t>
            </a:r>
          </a:p>
          <a:p>
            <a:pPr lvl="1"/>
            <a:r>
              <a:rPr lang="en-US" sz="2000" b="1" dirty="0" smtClean="0"/>
              <a:t>Bans strikes, dissolves labor unions, gov’t has total power over business</a:t>
            </a:r>
          </a:p>
          <a:p>
            <a:pPr lvl="2"/>
            <a:r>
              <a:rPr lang="en-US" sz="1800" b="1" dirty="0" smtClean="0"/>
              <a:t>Puts Germans to work, creating highways, weapons, military</a:t>
            </a:r>
          </a:p>
          <a:p>
            <a:pPr lvl="2"/>
            <a:r>
              <a:rPr lang="en-US" sz="1800" b="1" dirty="0" smtClean="0"/>
              <a:t>From 6 million unemployed to 1.5 million unemployed</a:t>
            </a:r>
            <a:endParaRPr lang="en-US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190" y="0"/>
            <a:ext cx="175381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08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as Fuhrer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Absolute ruler</a:t>
            </a:r>
          </a:p>
          <a:p>
            <a:r>
              <a:rPr lang="en-US" b="1" dirty="0" smtClean="0"/>
              <a:t>Propaganda</a:t>
            </a:r>
          </a:p>
          <a:p>
            <a:pPr lvl="1"/>
            <a:r>
              <a:rPr lang="en-US" b="1" dirty="0" smtClean="0"/>
              <a:t>Burning of books</a:t>
            </a:r>
          </a:p>
          <a:p>
            <a:pPr lvl="1"/>
            <a:r>
              <a:rPr lang="en-US" b="1" dirty="0" smtClean="0"/>
              <a:t>Hitler Youth and League of German Girls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76600"/>
            <a:ext cx="243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1533"/>
            <a:ext cx="3028236" cy="315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191000"/>
            <a:ext cx="387457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0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3153" y="0"/>
            <a:ext cx="3930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1" y="1"/>
            <a:ext cx="281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1077</TotalTime>
  <Words>797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The Causes of WWII</vt:lpstr>
      <vt:lpstr>Fascism</vt:lpstr>
      <vt:lpstr>What is fascism?</vt:lpstr>
      <vt:lpstr>Fascism in Italy</vt:lpstr>
      <vt:lpstr>Fascism in Germany</vt:lpstr>
      <vt:lpstr>Hitler Takes Over Germany</vt:lpstr>
      <vt:lpstr>Hitler as Fuhrer</vt:lpstr>
      <vt:lpstr>PowerPoint Presentation</vt:lpstr>
      <vt:lpstr>PowerPoint Presentation</vt:lpstr>
      <vt:lpstr>PowerPoint Presentation</vt:lpstr>
      <vt:lpstr>PowerPoint Presentation</vt:lpstr>
      <vt:lpstr>The Beginnings of WWII</vt:lpstr>
      <vt:lpstr>Japan</vt:lpstr>
      <vt:lpstr>Mussolini Attacks Ethiopia</vt:lpstr>
      <vt:lpstr>Hitler Defies the Versailles Treaty</vt:lpstr>
      <vt:lpstr>PowerPoint Presentation</vt:lpstr>
      <vt:lpstr>PowerPoint Presentation</vt:lpstr>
      <vt:lpstr>PowerPoint Presentation</vt:lpstr>
      <vt:lpstr>Spanish Civil War</vt:lpstr>
      <vt:lpstr>PowerPoint Presentation</vt:lpstr>
      <vt:lpstr>The Preservation of Peace</vt:lpstr>
      <vt:lpstr>Germany Gains Power</vt:lpstr>
      <vt:lpstr>PowerPoint Presentation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of WWII</dc:title>
  <dc:creator>Kiste, Andrew</dc:creator>
  <cp:lastModifiedBy>Kiste, Andrew</cp:lastModifiedBy>
  <cp:revision>18</cp:revision>
  <dcterms:created xsi:type="dcterms:W3CDTF">2011-12-15T17:45:40Z</dcterms:created>
  <dcterms:modified xsi:type="dcterms:W3CDTF">2014-03-20T14:25:07Z</dcterms:modified>
</cp:coreProperties>
</file>