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3" d="100"/>
          <a:sy n="23" d="100"/>
        </p:scale>
        <p:origin x="-7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A1C25-C80D-4BEA-9693-B245BBA00B3E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7A972-A442-4701-BC55-45A3127EA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97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1310-1C79-4EAC-8AA1-4370542CB174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322C-03F2-41D8-A375-D5ADF427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1310-1C79-4EAC-8AA1-4370542CB174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322C-03F2-41D8-A375-D5ADF427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1310-1C79-4EAC-8AA1-4370542CB174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322C-03F2-41D8-A375-D5ADF427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1310-1C79-4EAC-8AA1-4370542CB174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322C-03F2-41D8-A375-D5ADF427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1310-1C79-4EAC-8AA1-4370542CB174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322C-03F2-41D8-A375-D5ADF427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1310-1C79-4EAC-8AA1-4370542CB174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322C-03F2-41D8-A375-D5ADF427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1310-1C79-4EAC-8AA1-4370542CB174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322C-03F2-41D8-A375-D5ADF427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1310-1C79-4EAC-8AA1-4370542CB174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322C-03F2-41D8-A375-D5ADF427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1310-1C79-4EAC-8AA1-4370542CB174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322C-03F2-41D8-A375-D5ADF427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1310-1C79-4EAC-8AA1-4370542CB174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322C-03F2-41D8-A375-D5ADF427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1310-1C79-4EAC-8AA1-4370542CB174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322C-03F2-41D8-A375-D5ADF427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91310-1C79-4EAC-8AA1-4370542CB174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322C-03F2-41D8-A375-D5ADF427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/>
          <a:lstStyle/>
          <a:p>
            <a:r>
              <a:rPr lang="en-US" dirty="0" smtClean="0"/>
              <a:t>World War One Propaganda</a:t>
            </a:r>
            <a:endParaRPr lang="en-US" dirty="0"/>
          </a:p>
        </p:txBody>
      </p:sp>
      <p:pic>
        <p:nvPicPr>
          <p:cNvPr id="4" name="Picture 4" descr="http://xbradtc.files.wordpress.com/2009/01/world-war-1-recruiting-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1" y="1566330"/>
            <a:ext cx="3810000" cy="5075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ainememory.net/media/images/450/75/15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57200"/>
            <a:ext cx="4400550" cy="5928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archives.gov/education/lessons/sow-seeds/images/food-win-w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57200"/>
            <a:ext cx="3933825" cy="6098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firstworldwar.com/posters/images/pp_us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33400"/>
            <a:ext cx="4083004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 Propaganda Posters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5100" dirty="0" smtClean="0"/>
              <a:t>Partner Work</a:t>
            </a:r>
          </a:p>
          <a:p>
            <a:pPr>
              <a:buNone/>
            </a:pPr>
            <a:endParaRPr lang="en-US" sz="5100" dirty="0" smtClean="0"/>
          </a:p>
          <a:p>
            <a:pPr>
              <a:buNone/>
            </a:pPr>
            <a:r>
              <a:rPr lang="en-US" sz="5100" dirty="0" smtClean="0"/>
              <a:t>Posters must be creative, colorful and genuine (don’t copy ideas) </a:t>
            </a:r>
          </a:p>
          <a:p>
            <a:pPr>
              <a:buNone/>
            </a:pPr>
            <a:r>
              <a:rPr lang="en-US" sz="5100" dirty="0" smtClean="0"/>
              <a:t>War posters must promote patriotism or instill fear</a:t>
            </a:r>
          </a:p>
          <a:p>
            <a:pPr>
              <a:buNone/>
            </a:pPr>
            <a:endParaRPr lang="en-US" sz="5100" dirty="0" smtClean="0"/>
          </a:p>
          <a:p>
            <a:pPr>
              <a:buNone/>
            </a:pPr>
            <a:r>
              <a:rPr lang="en-US" sz="5100" dirty="0" smtClean="0"/>
              <a:t>Topics include:</a:t>
            </a:r>
          </a:p>
          <a:p>
            <a:pPr lvl="0"/>
            <a:r>
              <a:rPr lang="en-US" sz="5100" dirty="0" smtClean="0"/>
              <a:t>Food Conservation</a:t>
            </a:r>
          </a:p>
          <a:p>
            <a:pPr lvl="0"/>
            <a:r>
              <a:rPr lang="en-US" sz="5100" dirty="0" smtClean="0"/>
              <a:t>Working in war industries</a:t>
            </a:r>
          </a:p>
          <a:p>
            <a:pPr lvl="0"/>
            <a:r>
              <a:rPr lang="en-US" sz="5100" dirty="0" smtClean="0"/>
              <a:t>Recruitment</a:t>
            </a:r>
          </a:p>
          <a:p>
            <a:pPr lvl="0"/>
            <a:r>
              <a:rPr lang="en-US" sz="5100" dirty="0" smtClean="0"/>
              <a:t>Demonizing the enemy</a:t>
            </a:r>
          </a:p>
          <a:p>
            <a:pPr lvl="0"/>
            <a:r>
              <a:rPr lang="en-US" sz="5100" dirty="0" smtClean="0"/>
              <a:t>Poking fun at the enemy</a:t>
            </a:r>
          </a:p>
          <a:p>
            <a:pPr lvl="0"/>
            <a:r>
              <a:rPr lang="en-US" sz="5100" dirty="0" smtClean="0"/>
              <a:t>Women/African Americans</a:t>
            </a:r>
          </a:p>
          <a:p>
            <a:pPr lvl="0"/>
            <a:r>
              <a:rPr lang="en-US" sz="5100" dirty="0" smtClean="0"/>
              <a:t>Staying Neutral</a:t>
            </a:r>
          </a:p>
          <a:p>
            <a:pPr lvl="0"/>
            <a:r>
              <a:rPr lang="en-US" sz="5100" dirty="0" smtClean="0"/>
              <a:t>Etc. (clear with me first)</a:t>
            </a:r>
          </a:p>
          <a:p>
            <a:pPr>
              <a:buNone/>
            </a:pPr>
            <a:r>
              <a:rPr lang="en-US" sz="4500" dirty="0" smtClean="0"/>
              <a:t> 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3276600"/>
            <a:ext cx="472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War Posters are…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Not wordy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Use symbolism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Have a clear message (do this or don’t do this)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Promoting the war effort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Uniting Americans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eb.mala.bc.ca/davies/H482.WWI/poster.US.DestroyThisMadBru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04800"/>
            <a:ext cx="4049381" cy="6096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024120" y="2514600"/>
            <a:ext cx="457200" cy="513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glma.files.wordpress.com/2008/02/wwi-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"/>
            <a:ext cx="4181475" cy="6350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goingpostalt-shirts.com/PropagandaT-shirts/Big/LandArm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"/>
            <a:ext cx="438912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heinspirationroom.com/daily/print/2006/4/surf-trenches-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04800"/>
            <a:ext cx="3914775" cy="6114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1918.pandemicflu.gov/pics/posters/World_War_1_Recruiting_Post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57200"/>
            <a:ext cx="4371975" cy="5984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heinspirationroom.com/daily/print/2006/4/man-behind-g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750231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nps.gov/prsf/historyculture/images/blackw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33400"/>
            <a:ext cx="4586288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learningcurve.gov.uk/britain1906to1918/g4/cs4/images/g4cs4s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57200"/>
            <a:ext cx="4175102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48</Words>
  <Application>Microsoft Office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World War One Propaganda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WWI Propaganda Posters</vt:lpstr>
    </vt:vector>
  </TitlesOfParts>
  <Company>Guilford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One Propaganda</dc:title>
  <dc:creator>davisj4</dc:creator>
  <cp:lastModifiedBy>Kiste, Andrew</cp:lastModifiedBy>
  <cp:revision>6</cp:revision>
  <dcterms:created xsi:type="dcterms:W3CDTF">2009-04-22T21:44:50Z</dcterms:created>
  <dcterms:modified xsi:type="dcterms:W3CDTF">2013-11-06T18:20:57Z</dcterms:modified>
</cp:coreProperties>
</file>