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4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9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6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3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DCE5-C841-4332-A973-0DEBBE75A09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4B49-0A02-4B0F-957C-6D61FB53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5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After WWII: Immediate Effects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Devastation of Europe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Casualties: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Europe: 40 million (2/3 civilians)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American: 310,000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USSR: 14 million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Japan: 1.14 million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Destroyed towns and landscape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Warsaw, Berlin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Destroyed agricultural land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Leads to famine and disease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Displaced peoples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Jews, survivors, refugees, POWs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2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historyofmormonism.com/wp-content/uploads/2009/11/Dresden-Bombed-300x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1000"/>
            <a:ext cx="9183087" cy="609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21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.telegraph.co.uk/multimedia/archive/00660/news-graphics-2008-_66016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8600"/>
            <a:ext cx="9148481" cy="648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58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sacred-destinations.com/germany/images/cologne/cathedral/resized/wwii-bombing-cc-gordonr-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" y="4059"/>
            <a:ext cx="9122392" cy="68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16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Postwar Government and Politics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Communist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Promises change in nations with fractured governments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France, Italy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Leads to violent protests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People begin to vote against communists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GwABAAIDAQEAAAAAAAAAAAAAAAIGBAUHAQP/xAAvEAABBAECBQIFAwUAAAAAAAAAAQIDBBEFIQYSMUFRE2EHMnGh0RQikSVigfDx/8QAGwEBAAIDAQEAAAAAAAAAAAAAAAEEAgMFBgf/xAAmEQEAAgIBAwQCAwEAAAAAAAAAAQIDEQQFEjETIUFRIiMUYZFx/9oADAMBAAIRAxEAPwCogA86+zAAAA2em6fUtU5bM9qTNdeeWtFGivdGmMuRVcm3XOOhsLbamvrLqSyOoMiZySK6NqxuXK8qIvMi8yphMYXoRuHOyc+lMnbMTqPaZ/v4VwDsnkEuhE7AAEgAAAAAAAAAAAAAAAAAAAAAAAhn6PehoTTST1m2EkgdFyOdypvjr/GPoqmZd1J9nRpGS6bFGsszXNsV28rE5coiKibI7C47LjsaQ2Oi6o7TLPM+P16kictis7dsjfp5TsRMfOvdzuTxa93rVru0e/mfhrt+oLDxXoMemuguae5ZNNttR0T1XKtVd+X6Y6f5K8RS9cle6qzxuRTkY4vTwAAyWQAAAAAAAAAAAAAAAAAAAAEBkUKVjULkdSnEsk0i7NTt5VV7IfOtC+zYigi5fUlejG8y4TKrhMqdh4a0Crw7Rcqua6w5uZ53bZx2Tw1CpzOXXjU35mfEOT1TqVeHTUe9p8KtN8PYa2nTT2tU9OSNiuzyIkbdu6rvgoadcbL7odV48pajqulRyaVK2WsmHyQs3WVOyovfHj/hyvGPrnuY9Py3y4u/Jbc/X0r9G5GXkY7Wy33P19L7w1Gus8B6hQk/c+vI70c78uyOb98oUBFyiKnc6V8LGf0vUHr8izo3PujU/KHNGfKm+cJjJPGt+7LX4iYn/YbOm21y+RjjxuJ/1IAFx2wAAAAAAAAAAAAAAAAAAAAEGy7KWZs3E+saGlNI5pakWEyreV8qdUTK/MiInb7nnC/Ck+sMS7bclfT27q9U3kROuOyJ7mTxXxY3UEirabGsUdWZHR2Edu7l2RU8fgr2yd+SKUiJmPP9OHyuR/IzxiwVi018zPiGLw3xLd4bm/T2oZnVFX99d7Va5nlW56fToWTXOG6XE1durcPyxNmkxzZ2ZJ55k7OT/fJq6PxCtMa1upUYLWE+dq8i/wAboZr/AIksazFfSkav90uE+yFPNTk+pGTFTVvmdxqf+w53Iwc714y4cXbb5mJjUrC+KtwpwpLGx+WxROw5y4WR7vyqnHGphMHUb7KPHmjtdRsOhtQLlInr8rvDm909zm16nZoWpK1yJ0UzF3aqfdPKe5l02NReLz+cz7rXQpis5IyT+yZ94l8AAdJ6MAASAAAAAAAAAAAAAAAADsqeUwAETG1h1Hi+9d0lmmxxR1oUjRj1jXd6Yxj2QrwBhSlaRqsaaMHFw4ImMddAAM9t+oZFC7Y0+0y1TldFMzo5O6eFTuh9dX1OfV70lu1j1HoiI1OjUTshhAjUb7te7TODH6nqa/L7eHoBLcAAJAAAAAAAAAAAAAAAAAAAAAAAAAAAAAAAAAAAAAAAAAAAAAAAAAAAAAAAAAAAAAAAAAAAAAAAAAAAAAAAAAAAAAAAAAAAAAAAAAAAAAAAAAAAAAAAAARyMhjtIEcjINpAjkZBtIEcjINpAjkZBtIEcjINpAjkZBtIEcjINpAjkZBtIEcjINpAjkZBtIEcjINv/9k="/>
          <p:cNvSpPr>
            <a:spLocks noChangeAspect="1" noChangeArrowheads="1"/>
          </p:cNvSpPr>
          <p:nvPr/>
        </p:nvSpPr>
        <p:spPr bwMode="auto">
          <a:xfrm>
            <a:off x="63500" y="-546100"/>
            <a:ext cx="14859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GwABAAIDAQEAAAAAAAAAAAAAAAIGBAUHAQP/xAAvEAABBAECBQIFAwUAAAAAAAAAAQIDBBEFIQYSMUFRE2EHMnGh0RQikSVigfDx/8QAGwEBAAIDAQEAAAAAAAAAAAAAAAEEAgMFBgf/xAAmEQEAAgIBAwQCAwEAAAAAAAAAAQIDEQQFEjETIUFRIiMUYZFx/9oADAMBAAIRAxEAPwCogA86+zAAAA2em6fUtU5bM9qTNdeeWtFGivdGmMuRVcm3XOOhsLbamvrLqSyOoMiZySK6NqxuXK8qIvMi8yphMYXoRuHOyc+lMnbMTqPaZ/v4VwDsnkEuhE7AAEgAAAAAAAAAAAAAAAAAAAAAAAhn6PehoTTST1m2EkgdFyOdypvjr/GPoqmZd1J9nRpGS6bFGsszXNsV28rE5coiKibI7C47LjsaQ2Oi6o7TLPM+P16kictis7dsjfp5TsRMfOvdzuTxa93rVru0e/mfhrt+oLDxXoMemuguae5ZNNttR0T1XKtVd+X6Y6f5K8RS9cle6qzxuRTkY4vTwAAyWQAAAAAAAAAAAAAAAAAAAAEBkUKVjULkdSnEsk0i7NTt5VV7IfOtC+zYigi5fUlejG8y4TKrhMqdh4a0Crw7Rcqua6w5uZ53bZx2Tw1CpzOXXjU35mfEOT1TqVeHTUe9p8KtN8PYa2nTT2tU9OSNiuzyIkbdu6rvgoadcbL7odV48pajqulRyaVK2WsmHyQs3WVOyovfHj/hyvGPrnuY9Py3y4u/Jbc/X0r9G5GXkY7Wy33P19L7w1Gus8B6hQk/c+vI70c78uyOb98oUBFyiKnc6V8LGf0vUHr8izo3PujU/KHNGfKm+cJjJPGt+7LX4iYn/YbOm21y+RjjxuJ/1IAFx2wAAAAAAAAAAAAAAAAAAAAEGy7KWZs3E+saGlNI5pakWEyreV8qdUTK/MiInb7nnC/Ck+sMS7bclfT27q9U3kROuOyJ7mTxXxY3UEirabGsUdWZHR2Edu7l2RU8fgr2yd+SKUiJmPP9OHyuR/IzxiwVi018zPiGLw3xLd4bm/T2oZnVFX99d7Va5nlW56fToWTXOG6XE1durcPyxNmkxzZ2ZJ55k7OT/fJq6PxCtMa1upUYLWE+dq8i/wAboZr/AIksazFfSkav90uE+yFPNTk+pGTFTVvmdxqf+w53Iwc714y4cXbb5mJjUrC+KtwpwpLGx+WxROw5y4WR7vyqnHGphMHUb7KPHmjtdRsOhtQLlInr8rvDm909zm16nZoWpK1yJ0UzF3aqfdPKe5l02NReLz+cz7rXQpis5IyT+yZ94l8AAdJ6MAASAAAAAAAAAAAAAAAADsqeUwAETG1h1Hi+9d0lmmxxR1oUjRj1jXd6Yxj2QrwBhSlaRqsaaMHFw4ImMddAAM9t+oZFC7Y0+0y1TldFMzo5O6eFTuh9dX1OfV70lu1j1HoiI1OjUTshhAjUb7te7TODH6nqa/L7eHoBLcAAJAAAAAAAAAAAAAAAAAAAAAAAAAAAAAAAAAAAAAAAAAAAAAAAAAAAAAAAAAAAAAAAAAAAAAAAAAAAAAAAAAAAAAAAAAAAAAAAAAAAAAAAAAAAAAAAAARyMhjtIEcjINpAjkZBtIEcjINpAjkZBtIEcjINpAjkZBtIEcjINpAjkZBtIEcjINpAjkZBtIEcjINv/9k="/>
          <p:cNvSpPr>
            <a:spLocks noChangeAspect="1" noChangeArrowheads="1"/>
          </p:cNvSpPr>
          <p:nvPr/>
        </p:nvSpPr>
        <p:spPr bwMode="auto">
          <a:xfrm>
            <a:off x="215900" y="-393700"/>
            <a:ext cx="14859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BDAAkGBwgHBgkIBwgKCgkLDRYPDQwMDRsUFRAWIB0iIiAdHx8kKDQsJCYxJx8fLT0tMTU3Ojo6Iys/RD84QzQ5Ojf/2wBDAQoKCg0MDRoPDxo3JR8lNzc3Nzc3Nzc3Nzc3Nzc3Nzc3Nzc3Nzc3Nzc3Nzc3Nzc3Nzc3Nzc3Nzc3Nzc3Nzc3Nzf/wAARCACLALoDASIAAhEBAxEB/8QAGwABAAIDAQEAAAAAAAAAAAAAAAIGBAUHAQP/xAAvEAABBAECBQIFAwUAAAAAAAAAAQIDBBEFIQYSMUFRE2EHMnGh0RQikSVigfDx/8QAGwEBAAIDAQEAAAAAAAAAAAAAAAEEAgMFBgf/xAAmEQEAAgIBAwQCAwEAAAAAAAAAAQIDEQQFEjETIUFRIiMUYZFx/9oADAMBAAIRAxEAPwCogA86+zAAAA2em6fUtU5bM9qTNdeeWtFGivdGmMuRVcm3XOOhsLbamvrLqSyOoMiZySK6NqxuXK8qIvMi8yphMYXoRuHOyc+lMnbMTqPaZ/v4VwDsnkEuhE7AAEgAAAAAAAAAAAAAAAAAAAAAAAhn6PehoTTST1m2EkgdFyOdypvjr/GPoqmZd1J9nRpGS6bFGsszXNsV28rE5coiKibI7C47LjsaQ2Oi6o7TLPM+P16kictis7dsjfp5TsRMfOvdzuTxa93rVru0e/mfhrt+oLDxXoMemuguae5ZNNttR0T1XKtVd+X6Y6f5K8RS9cle6qzxuRTkY4vTwAAyWQAAAAAAAAAAAAAAAAAAAAEBkUKVjULkdSnEsk0i7NTt5VV7IfOtC+zYigi5fUlejG8y4TKrhMqdh4a0Crw7Rcqua6w5uZ53bZx2Tw1CpzOXXjU35mfEOT1TqVeHTUe9p8KtN8PYa2nTT2tU9OSNiuzyIkbdu6rvgoadcbL7odV48pajqulRyaVK2WsmHyQs3WVOyovfHj/hyvGPrnuY9Py3y4u/Jbc/X0r9G5GXkY7Wy33P19L7w1Gus8B6hQk/c+vI70c78uyOb98oUBFyiKnc6V8LGf0vUHr8izo3PujU/KHNGfKm+cJjJPGt+7LX4iYn/YbOm21y+RjjxuJ/1IAFx2wAAAAAAAAAAAAAAAAAAAAEGy7KWZs3E+saGlNI5pakWEyreV8qdUTK/MiInb7nnC/Ck+sMS7bclfT27q9U3kROuOyJ7mTxXxY3UEirabGsUdWZHR2Edu7l2RU8fgr2yd+SKUiJmPP9OHyuR/IzxiwVi018zPiGLw3xLd4bm/T2oZnVFX99d7Va5nlW56fToWTXOG6XE1durcPyxNmkxzZ2ZJ55k7OT/fJq6PxCtMa1upUYLWE+dq8i/wAboZr/AIksazFfSkav90uE+yFPNTk+pGTFTVvmdxqf+w53Iwc714y4cXbb5mJjUrC+KtwpwpLGx+WxROw5y4WR7vyqnHGphMHUb7KPHmjtdRsOhtQLlInr8rvDm909zm16nZoWpK1yJ0UzF3aqfdPKe5l02NReLz+cz7rXQpis5IyT+yZ94l8AAdJ6MAASAAAAAAAAAAAAAAAADsqeUwAETG1h1Hi+9d0lmmxxR1oUjRj1jXd6Yxj2QrwBhSlaRqsaaMHFw4ImMddAAM9t+oZFC7Y0+0y1TldFMzo5O6eFTuh9dX1OfV70lu1j1HoiI1OjUTshhAjUb7te7TODH6nqa/L7eHoBLcAAJAAAAAAAAAAAAAAAAAAAAAAAAAAAAAAAAAAAAAAAAAAAAAAAAAAAAAAAAAAAAAAAAAAAAAAAAAAAAAAAAAAAAAAAAAAAAAAAAAAAAAAAAAAAAAAAAARyMhjtIEcjINpAjkZBtIEcjINpAjkZBtIEcjINpAjkZBtIEcjINpAjkZBtIEcjINpAjkZBtIEcjINv/9k="/>
          <p:cNvSpPr>
            <a:spLocks noChangeAspect="1" noChangeArrowheads="1"/>
          </p:cNvSpPr>
          <p:nvPr/>
        </p:nvSpPr>
        <p:spPr bwMode="auto">
          <a:xfrm>
            <a:off x="368300" y="-241300"/>
            <a:ext cx="14859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www.coldwar.hu/html/en/finding_aids/flags/Flag_USS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95799"/>
            <a:ext cx="3048000" cy="228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27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Nuremberg Trials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1945-46: 23 nations (International Military Tribunal) put war criminals on trial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22 Nazi leaders charged with waging war of aggression and committing crimes against humanity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Murder of 11 million people (Holocaust)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Hitler, Himmler (SS Chief), Goebbels (Propaganda) had committed suicide prior to trials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Goring (Luftwaffe), Hess, </a:t>
            </a:r>
            <a:r>
              <a:rPr lang="en-US" dirty="0" err="1" smtClean="0">
                <a:solidFill>
                  <a:schemeClr val="bg1"/>
                </a:solidFill>
              </a:rPr>
              <a:t>etc</a:t>
            </a:r>
            <a:r>
              <a:rPr lang="en-US" dirty="0" smtClean="0">
                <a:solidFill>
                  <a:schemeClr val="bg1"/>
                </a:solidFill>
              </a:rPr>
              <a:t> still alive for trials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Hess sentenced to life in prison, Goring gets death sentence but commits suicide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Executed bodies burned at Dachau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2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jewishvirtuallibrary.org/images/nuremberg_defend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" y="0"/>
            <a:ext cx="9190507" cy="685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32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Postwar Japan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Tokyo, Nagasaki, Hiroshima are wastelands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General Douglas MacArthur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Demilitarization (disband Japanese military)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War trials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Democratization (create government elected by people)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Accepted by Japanese on 5/3/47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Emperor no longer divine, now a figurehead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2 house parliament (Diet), led by prime minister</a:t>
            </a:r>
          </a:p>
          <a:p>
            <a:pPr lvl="2"/>
            <a:r>
              <a:rPr lang="en-US" b="1" i="1" dirty="0" smtClean="0">
                <a:solidFill>
                  <a:schemeClr val="bg1"/>
                </a:solidFill>
              </a:rPr>
              <a:t>All</a:t>
            </a:r>
            <a:r>
              <a:rPr lang="en-US" dirty="0" smtClean="0">
                <a:solidFill>
                  <a:schemeClr val="bg1"/>
                </a:solidFill>
              </a:rPr>
              <a:t> people over 20 have right to vote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Redistributes land to poor peasants from large landowners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Peace Treaty between Japan, US, and 47 nations (9/51)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Because Japan cannot have army, the US stays to protect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Creates alliance between US and Japan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9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261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After WWII: Immediate Effects</vt:lpstr>
      <vt:lpstr>Devastation of Europe</vt:lpstr>
      <vt:lpstr>PowerPoint Presentation</vt:lpstr>
      <vt:lpstr>PowerPoint Presentation</vt:lpstr>
      <vt:lpstr>PowerPoint Presentation</vt:lpstr>
      <vt:lpstr>Postwar Government and Politics</vt:lpstr>
      <vt:lpstr>Nuremberg Trials</vt:lpstr>
      <vt:lpstr>PowerPoint Presentation</vt:lpstr>
      <vt:lpstr>Postwar Japan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WWII: Immediate Effects</dc:title>
  <dc:creator>Kiste, Andrew</dc:creator>
  <cp:lastModifiedBy>Kiste, Andrew</cp:lastModifiedBy>
  <cp:revision>5</cp:revision>
  <dcterms:created xsi:type="dcterms:W3CDTF">2011-12-19T18:15:09Z</dcterms:created>
  <dcterms:modified xsi:type="dcterms:W3CDTF">2012-05-18T12:18:45Z</dcterms:modified>
</cp:coreProperties>
</file>