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  <p:sldId id="259" r:id="rId13"/>
    <p:sldId id="271" r:id="rId14"/>
    <p:sldId id="272" r:id="rId15"/>
    <p:sldId id="273" r:id="rId16"/>
    <p:sldId id="274" r:id="rId17"/>
    <p:sldId id="260" r:id="rId18"/>
    <p:sldId id="275" r:id="rId19"/>
    <p:sldId id="277" r:id="rId20"/>
    <p:sldId id="276" r:id="rId21"/>
    <p:sldId id="261" r:id="rId22"/>
    <p:sldId id="278" r:id="rId23"/>
    <p:sldId id="279" r:id="rId24"/>
    <p:sldId id="280" r:id="rId25"/>
    <p:sldId id="281" r:id="rId26"/>
    <p:sldId id="282" r:id="rId27"/>
    <p:sldId id="283" r:id="rId28"/>
    <p:sldId id="262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87AEB-1AE3-45D3-842B-62EBB81A2E64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4D3627-5680-42FF-88B4-C1F29792CA7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flistteamhouse.com/Misc/Pearl%20Harbor/orig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1"/>
            <a:ext cx="9140588" cy="68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.bp.blogspot.com/-j4VkxEQwiLY/Tt_Ev1udwVI/AAAAAAAAAiU/7L39ufuIvlU/s1600/USS%2BAriz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Strike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1942: 16 B-25 bombers attack Tokyo</a:t>
            </a:r>
          </a:p>
          <a:p>
            <a:pPr lvl="1"/>
            <a:r>
              <a:rPr lang="en-US" dirty="0" smtClean="0"/>
              <a:t>Raises America morale, shakes confidence of Japan</a:t>
            </a:r>
          </a:p>
          <a:p>
            <a:r>
              <a:rPr lang="en-US" dirty="0" smtClean="0"/>
              <a:t>Battle of Midway</a:t>
            </a:r>
          </a:p>
          <a:p>
            <a:pPr lvl="1"/>
            <a:r>
              <a:rPr lang="en-US" dirty="0" smtClean="0"/>
              <a:t>Midway is key American airfield</a:t>
            </a:r>
          </a:p>
          <a:p>
            <a:pPr lvl="1"/>
            <a:r>
              <a:rPr lang="en-US" dirty="0" smtClean="0"/>
              <a:t>Code-breakers learn that Japan is headed to Midway (led by Yamamoto)</a:t>
            </a:r>
          </a:p>
          <a:p>
            <a:pPr lvl="1"/>
            <a:r>
              <a:rPr lang="en-US" dirty="0" smtClean="0"/>
              <a:t>Americans allow Japan to begin attacking island</a:t>
            </a:r>
          </a:p>
          <a:p>
            <a:pPr lvl="2"/>
            <a:r>
              <a:rPr lang="en-US" dirty="0" smtClean="0"/>
              <a:t>American planes swoop in and attack Japanese fleet</a:t>
            </a:r>
          </a:p>
          <a:p>
            <a:pPr lvl="3"/>
            <a:r>
              <a:rPr lang="en-US" dirty="0" smtClean="0"/>
              <a:t>Destroys 332 Japanese plans, all 4 aircraft carriers, one support ship</a:t>
            </a:r>
          </a:p>
          <a:p>
            <a:pPr lvl="1"/>
            <a:r>
              <a:rPr lang="en-US" dirty="0" smtClean="0"/>
              <a:t>Yamamoto flees, turning tide of Pacific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nauticos.com/images/MidwayBattle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1"/>
            <a:ext cx="9150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thumb/4/4b/Midway_Atoll.jpg/220px-Midway_At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6"/>
            <a:ext cx="9144000" cy="68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warchat.org/pictures/hiroshima_and_nagasaki_battle_in_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history.navy.mil/photos/images/g410000/g414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-18631"/>
            <a:ext cx="9133764" cy="68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Allied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Douglas  MacArthur: Commander of Allied Forces in the Pacific</a:t>
            </a:r>
          </a:p>
          <a:p>
            <a:pPr lvl="1"/>
            <a:r>
              <a:rPr lang="en-US" b="1" dirty="0" smtClean="0"/>
              <a:t>Instead of storming each island, Allies should island-hop past Japanese strongholds</a:t>
            </a:r>
          </a:p>
          <a:p>
            <a:pPr lvl="2"/>
            <a:r>
              <a:rPr lang="en-US" b="1" dirty="0" smtClean="0"/>
              <a:t>Seizing islands not well defended but close to Japan</a:t>
            </a:r>
          </a:p>
          <a:p>
            <a:r>
              <a:rPr lang="en-US" dirty="0" smtClean="0"/>
              <a:t>Japan is building stronghold on island of Guadalcanal</a:t>
            </a:r>
          </a:p>
          <a:p>
            <a:pPr lvl="1"/>
            <a:r>
              <a:rPr lang="en-US" dirty="0" smtClean="0"/>
              <a:t>Allies want to strike before airbase is completed (8/7/42)</a:t>
            </a:r>
          </a:p>
          <a:p>
            <a:pPr lvl="1"/>
            <a:r>
              <a:rPr lang="en-US" dirty="0" smtClean="0"/>
              <a:t>Battle ends in 2/43</a:t>
            </a:r>
          </a:p>
          <a:p>
            <a:pPr lvl="1"/>
            <a:r>
              <a:rPr lang="en-US" dirty="0" smtClean="0"/>
              <a:t>Japan loses 24000 of 36000 troops, abandon the island</a:t>
            </a:r>
            <a:endParaRPr lang="en-US" dirty="0"/>
          </a:p>
        </p:txBody>
      </p:sp>
      <p:pic>
        <p:nvPicPr>
          <p:cNvPr id="14338" name="Picture 2" descr="http://t0.gstatic.com/images?q=tbn:ANd9GcQDPuJRtOBZ8wz4zWjifglrzH3zX6i2ChahVCtkJzXIutyyVd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82" y="-18197"/>
            <a:ext cx="1818090" cy="20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history.army.mil/brochures/72-8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126" cy="6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thumb/a/a8/Marines_rest_in_the_field_on_Guadalcanal.jpg/300px-Marines_rest_in_the_field_on_Guadal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8" y="-21699"/>
            <a:ext cx="9179258" cy="68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Stepping 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Oct. 1940: US cracks codes that Japan is planning to invade European colonies in SE Asia</a:t>
            </a:r>
          </a:p>
          <a:p>
            <a:pPr lvl="1"/>
            <a:r>
              <a:rPr lang="en-US" dirty="0" smtClean="0"/>
              <a:t>Possible threat to American-controlled Philippines and Guam</a:t>
            </a:r>
          </a:p>
          <a:p>
            <a:pPr lvl="1"/>
            <a:r>
              <a:rPr lang="en-US" dirty="0" smtClean="0"/>
              <a:t>US sends troops to assist China in resisting Japan</a:t>
            </a:r>
          </a:p>
          <a:p>
            <a:pPr lvl="1"/>
            <a:r>
              <a:rPr lang="en-US" dirty="0" smtClean="0"/>
              <a:t>Japan takes French Indochina, FDR cuts off oil shipments</a:t>
            </a:r>
          </a:p>
          <a:p>
            <a:r>
              <a:rPr lang="en-US" dirty="0" smtClean="0"/>
              <a:t>Japan begins planning surprise attacks on British, Dutch, and the US</a:t>
            </a:r>
          </a:p>
          <a:p>
            <a:pPr lvl="1"/>
            <a:r>
              <a:rPr lang="en-US" dirty="0" smtClean="0"/>
              <a:t>Led by Admiral </a:t>
            </a:r>
            <a:r>
              <a:rPr lang="en-US" dirty="0" err="1" smtClean="0"/>
              <a:t>Isoroku</a:t>
            </a:r>
            <a:r>
              <a:rPr lang="en-US" dirty="0" smtClean="0"/>
              <a:t> Yamamoto</a:t>
            </a:r>
            <a:endParaRPr lang="en-US" dirty="0"/>
          </a:p>
        </p:txBody>
      </p:sp>
      <p:pic>
        <p:nvPicPr>
          <p:cNvPr id="1026" name="Picture 2" descr="http://www.reformation.org/admiral-yama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52400"/>
            <a:ext cx="16573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history.navy.mil/photos/images/g10000/g16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6"/>
            <a:ext cx="9144000" cy="68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Japanese navy is destroyed in battles of Philippines</a:t>
            </a:r>
          </a:p>
          <a:p>
            <a:r>
              <a:rPr lang="en-US" dirty="0" smtClean="0"/>
              <a:t>Kamikaze pilots</a:t>
            </a:r>
          </a:p>
          <a:p>
            <a:r>
              <a:rPr lang="en-US" b="1" dirty="0" smtClean="0"/>
              <a:t>Iwo Jima</a:t>
            </a:r>
          </a:p>
          <a:p>
            <a:pPr lvl="1"/>
            <a:r>
              <a:rPr lang="en-US" dirty="0" smtClean="0"/>
              <a:t>Island with large rocky mountain</a:t>
            </a:r>
          </a:p>
          <a:p>
            <a:pPr lvl="1"/>
            <a:r>
              <a:rPr lang="en-US" dirty="0" smtClean="0"/>
              <a:t>Japanese have hidden tunnels, attack</a:t>
            </a:r>
          </a:p>
          <a:p>
            <a:pPr lvl="1"/>
            <a:r>
              <a:rPr lang="en-US" b="1" dirty="0" smtClean="0"/>
              <a:t>Thousands of men die on shores</a:t>
            </a:r>
          </a:p>
          <a:p>
            <a:pPr lvl="1"/>
            <a:r>
              <a:rPr lang="en-US" b="1" dirty="0" smtClean="0"/>
              <a:t>Americans charge up mountain, use a pipe and flag to raise a flag</a:t>
            </a:r>
          </a:p>
          <a:p>
            <a:pPr lvl="2"/>
            <a:r>
              <a:rPr lang="en-US" dirty="0" smtClean="0"/>
              <a:t>No one takes a picture, so flag is taken down, a rough flag is put back up and a picture is taken with different men</a:t>
            </a:r>
          </a:p>
          <a:p>
            <a:r>
              <a:rPr lang="en-US" dirty="0" smtClean="0"/>
              <a:t>Japanese land wars end on June 21</a:t>
            </a:r>
          </a:p>
          <a:p>
            <a:pPr lvl="1"/>
            <a:r>
              <a:rPr lang="en-US" dirty="0" smtClean="0"/>
              <a:t>Japan loses 100,000 troops, Americans lose 12000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wo-jima-memoirs.tripod.com/1967_iwo_jim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5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ibiblio.org/hyperwar/USMC/USMC-M-IwoJima/img/USMC-M-IwoJima-c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21"/>
            <a:ext cx="9144000" cy="69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ww2incolor.com/d/566436-2/pacific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8" y="-15341"/>
            <a:ext cx="9162198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ww2incolor.com/d/1328-4/iwo-jima-inva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7"/>
            <a:ext cx="9144000" cy="68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upload.wikimedia.org/wikipedia/en/e/e4/Marines_Red_Beach_Iwo_J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-41821"/>
            <a:ext cx="9130352" cy="68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iwojima.com/images/main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5604397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Surrenders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Invading Japan could cost Allies 500,000 soldiers</a:t>
            </a:r>
          </a:p>
          <a:p>
            <a:r>
              <a:rPr lang="en-US" b="1" dirty="0" smtClean="0"/>
              <a:t>Truman debates whether or not to use the atomic/A-bomb (Manhattan Project)</a:t>
            </a:r>
          </a:p>
          <a:p>
            <a:pPr lvl="1"/>
            <a:r>
              <a:rPr lang="en-US" b="1" dirty="0" smtClean="0"/>
              <a:t>Bring war to quickest possible end</a:t>
            </a:r>
          </a:p>
          <a:p>
            <a:r>
              <a:rPr lang="en-US" b="1" dirty="0" smtClean="0"/>
              <a:t>August 6, 1945: US drops A-bomb on Hiroshima</a:t>
            </a:r>
          </a:p>
          <a:p>
            <a:pPr lvl="1"/>
            <a:r>
              <a:rPr lang="en-US" b="1" dirty="0" smtClean="0"/>
              <a:t>70-80,000 people killed</a:t>
            </a:r>
          </a:p>
          <a:p>
            <a:r>
              <a:rPr lang="en-US" b="1" dirty="0" smtClean="0"/>
              <a:t>August 9, 1945: US drops A-bomb on Nagasaki</a:t>
            </a:r>
          </a:p>
          <a:p>
            <a:pPr lvl="1"/>
            <a:r>
              <a:rPr lang="en-US" b="1" dirty="0" smtClean="0"/>
              <a:t>70,000 people killed</a:t>
            </a:r>
          </a:p>
          <a:p>
            <a:r>
              <a:rPr lang="en-US" b="1" dirty="0" smtClean="0"/>
              <a:t>Radiation</a:t>
            </a:r>
          </a:p>
          <a:p>
            <a:r>
              <a:rPr lang="en-US" b="1" dirty="0" smtClean="0"/>
              <a:t>VJ Day on 9/2/45</a:t>
            </a:r>
            <a:endParaRPr lang="en-US" b="1" dirty="0"/>
          </a:p>
        </p:txBody>
      </p:sp>
      <p:pic>
        <p:nvPicPr>
          <p:cNvPr id="24578" name="Picture 2" descr="http://t1.gstatic.com/images?q=tbn:ANd9GcRh0yxOlJcCCMcbGZkhJSaz1wEJvDEzhHgzTKWD200oYDlCEiw0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44630"/>
            <a:ext cx="1761698" cy="20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g3.allvoices.com/thumbs/image/609/480/81537297-fat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10253"/>
            <a:ext cx="9171296" cy="6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“December 7</a:t>
            </a:r>
            <a:r>
              <a:rPr lang="en-US" sz="4400" baseline="30000" dirty="0"/>
              <a:t>th</a:t>
            </a:r>
            <a:r>
              <a:rPr lang="en-US" sz="4400" dirty="0"/>
              <a:t>, 1941…A Date which will live in infamy…”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Pearl Harbor, Oahu, Hawaii</a:t>
            </a:r>
          </a:p>
          <a:p>
            <a:r>
              <a:rPr lang="en-US" b="1" dirty="0" smtClean="0"/>
              <a:t>Japanese air raid sunk/damaged 19 ships (</a:t>
            </a:r>
            <a:r>
              <a:rPr lang="en-US" b="1" dirty="0" err="1" smtClean="0"/>
              <a:t>inc.</a:t>
            </a:r>
            <a:r>
              <a:rPr lang="en-US" b="1" dirty="0" smtClean="0"/>
              <a:t> 8 battleships)</a:t>
            </a:r>
          </a:p>
          <a:p>
            <a:pPr lvl="1"/>
            <a:r>
              <a:rPr lang="en-US" b="1" dirty="0" smtClean="0"/>
              <a:t>Kills 2300 Americans, 1100 wounded</a:t>
            </a:r>
          </a:p>
          <a:p>
            <a:r>
              <a:rPr lang="en-US" dirty="0" smtClean="0"/>
              <a:t>Congress accepts the FDR’s declaration of war</a:t>
            </a:r>
          </a:p>
          <a:p>
            <a:r>
              <a:rPr lang="en-US" dirty="0" smtClean="0"/>
              <a:t>Japan also launches attacks on British Hong Kong and American Guam and Wake Island</a:t>
            </a:r>
          </a:p>
          <a:p>
            <a:pPr lvl="1"/>
            <a:r>
              <a:rPr lang="en-US" dirty="0" smtClean="0"/>
              <a:t>Guam and Wake fall to Japan, as do Philippines and other colonial islands</a:t>
            </a:r>
          </a:p>
          <a:p>
            <a:pPr lvl="1"/>
            <a:r>
              <a:rPr lang="en-US" b="1" dirty="0" smtClean="0"/>
              <a:t>Japanese are brutal to their prisoners</a:t>
            </a:r>
          </a:p>
          <a:p>
            <a:pPr lvl="2"/>
            <a:r>
              <a:rPr lang="en-US" b="1" dirty="0" smtClean="0"/>
              <a:t>Bataan Death March: Japan forces POWs to brutal march of 50+ miles </a:t>
            </a:r>
          </a:p>
          <a:p>
            <a:pPr lvl="3"/>
            <a:r>
              <a:rPr lang="en-US" dirty="0" smtClean="0"/>
              <a:t>Japanese bury people alive, chop off heads with swords</a:t>
            </a:r>
          </a:p>
          <a:p>
            <a:pPr lvl="3"/>
            <a:r>
              <a:rPr lang="en-US" dirty="0" smtClean="0"/>
              <a:t>54000 of 70000 survive</a:t>
            </a:r>
          </a:p>
        </p:txBody>
      </p:sp>
    </p:spTree>
    <p:extLst>
      <p:ext uri="{BB962C8B-B14F-4D97-AF65-F5344CB8AC3E}">
        <p14:creationId xmlns:p14="http://schemas.microsoft.com/office/powerpoint/2010/main" val="41013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www.millionface.com/l/wp-content/uploads/2009/01/HiroshimaNagasaki/Hiroshima_Nagasaki_in_194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687"/>
            <a:ext cx="50292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t3.gstatic.com/images?q=tbn:ANd9GcTCAwCc8yw2QcK7Wi2jDfbpDoBw8adEXVX9vfiGvCJYyhWIPcmE-Znh0SiP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1447"/>
            <a:ext cx="4876800" cy="68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bmigcsehistory.wikispaces.com/file/view/hiroshima_wideweb__430x323.jpg/187049865/hiroshima_wideweb__430x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-23437"/>
            <a:ext cx="9151961" cy="68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kevincraig.us/images/timesonline.typepad.com/photos/uncategorized/2009/03/25/nagasaki_after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3.gstatic.com/images?q=tbn:ANd9GcTlqhFBaAnUvyAmu_-YvqXxCcj1AtuRjJQuJJUurnhjDwK8jaMoAK7GU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529"/>
            <a:ext cx="9155374" cy="68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KevinCraig.US/images/photos1.blogger.com/x/blogger/7114/258/1600/571187/bisc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3152"/>
            <a:ext cx="9174708" cy="68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2.bp.blogspot.com/_8adFNycaanI/SxmdeaFpP1I/AAAAAAAABSQ/wR1VGPfUrz0/s400/Hiroshima+and+Nagas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-10498"/>
            <a:ext cx="9120116" cy="68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owensarchive.com/images/uploads/World%20War%202/VJ_DAY_ph0025001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1"/>
            <a:ext cx="9144000" cy="68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upload.wikimedia.org/wikipedia/en/thumb/9/95/Legendary_kiss_V%E2%80%93J_day_in_Times_Square_Alfred_Eisenstaedt.jpg/250px-Legendary_kiss_V%E2%80%93J_day_in_Times_Square_Alfred_Eisenstae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farm5.staticflickr.com/4092/5008809374_669e2fb25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-25210"/>
            <a:ext cx="9155374" cy="68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emoderatevoice.com/wordpress-engine/files/2011/11/Pearl_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683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rivervet.com/images/PearlHarbor/Pearl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23108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pfn.org/apfn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11"/>
            <a:ext cx="9144000" cy="68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flistteamhouse.com/Misc/Pearl%20Harbor/orig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-40964"/>
            <a:ext cx="9125803" cy="68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history.navy.mil/photos/images/g10000/g19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5"/>
            <a:ext cx="9144000" cy="68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history.navy.mil/photos/images/g10000/g19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0" y="11018"/>
            <a:ext cx="9161060" cy="68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463</Words>
  <Application>Microsoft Office PowerPoint</Application>
  <PresentationFormat>On-screen Show (4:3)</PresentationFormat>
  <Paragraphs>58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The Pacific Theater</vt:lpstr>
      <vt:lpstr>Stepping In</vt:lpstr>
      <vt:lpstr>“December 7th, 1941…A Date which will live in infamy…”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Allies Strike Back</vt:lpstr>
      <vt:lpstr>PowerPoint Presentation</vt:lpstr>
      <vt:lpstr>PowerPoint Presentation</vt:lpstr>
      <vt:lpstr>PowerPoint Presentation</vt:lpstr>
      <vt:lpstr>PowerPoint Presentation</vt:lpstr>
      <vt:lpstr>The Allied Offensive</vt:lpstr>
      <vt:lpstr>PowerPoint Presentation</vt:lpstr>
      <vt:lpstr>PowerPoint Presentation</vt:lpstr>
      <vt:lpstr>PowerPoint Presentation</vt:lpstr>
      <vt:lpstr>Japan in Retreat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 Surrenders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Pacific Theater</dc:title>
  <dc:creator>Kiste, Andrea N</dc:creator>
  <cp:lastModifiedBy>Kiste, Andrew</cp:lastModifiedBy>
  <cp:revision>9</cp:revision>
  <dcterms:created xsi:type="dcterms:W3CDTF">2011-12-16T00:09:57Z</dcterms:created>
  <dcterms:modified xsi:type="dcterms:W3CDTF">2012-05-15T20:48:25Z</dcterms:modified>
</cp:coreProperties>
</file>